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8" r:id="rId19"/>
    <p:sldId id="283" r:id="rId20"/>
    <p:sldId id="280" r:id="rId21"/>
    <p:sldId id="281" r:id="rId22"/>
    <p:sldId id="282" r:id="rId23"/>
    <p:sldId id="273" r:id="rId24"/>
    <p:sldId id="274" r:id="rId25"/>
    <p:sldId id="275" r:id="rId26"/>
    <p:sldId id="276" r:id="rId27"/>
    <p:sldId id="277" r:id="rId2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5C5A"/>
    <a:srgbClr val="E8A0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950"/>
    <p:restoredTop sz="94493"/>
  </p:normalViewPr>
  <p:slideViewPr>
    <p:cSldViewPr snapToGrid="0" snapToObjects="1">
      <p:cViewPr varScale="1">
        <p:scale>
          <a:sx n="144" d="100"/>
          <a:sy n="144" d="100"/>
        </p:scale>
        <p:origin x="208" y="2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5500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This workshop follows the Social Stories session. We move now from Social Stories — which help children understand situations — to Language Experience Readers, which help children develop language, vocabulary, and early literacy through their own lived experiences. Approx 60–90 minutes.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Overview of today's session. Move through each part together. Questions welcome at the end of each part.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Begin by grounding the session in the fundamental principle: children learn language best when it is connected to their own real life.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core principle. A child who sees their own name, their own teacher, their own classroom, their own actions in a book is motivated to read in a way that a generic reader can never achieve. For Deaf children with limited language, this connection to self and real experience is not just motivating — it is the foundation of language acquisition.</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the completed Book Creator example on screen or tablet. Give teachers a moment to look at it. Then ask the question. The answer — yes, it really happened — is the entire point. The authenticity of the experience is what makes the book irresistible to the child who lived it.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comparison is powerful. The traditional reader is not wrong — it is just not connected to this child's life. The LER is. Every word is known. Every person is real. The child can sign every sentence because they lived it. That is the definition of meaningful text.</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rules. Walk through each one clearly.</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Rule 1: Emphasise that teachers already have exactly what they need — their phones. Photos taken at school, in the dormitory, at the market, at the temple. These are priceless. Rule 2: The event has already happened and the children remember it. That shared memory is what makes the book come alive.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language must be within reach. If a child cannot sign every word, the book is too hard. The goal is not impressive writing — the goal is a text the child can own completely: read it, sign it, point to each word, and feel successful.</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crucial teaching point. Each page uses the same core vocabulary in a slightly different context. The child encounters 'washed the dishes' four times in four different sentence structures. This is how language is actually acquired — through meaningful repetition, not drilling. The child doesn't notice they are practising language. They are just reading about something they did.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stands alone because repetition is so central to language development for Deaf children. It deserves emphasis beyond just being a rule.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Repetition can feel counterintuitive to teachers who worry about boring children. But for children acquiring language, repetition is reassuring. It is the encounter with the same word in a slightly different context that deepens understanding. The LER format makes this natural and enjoyable because the child is always reading about something real and meaningful to them.</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event can generate multiple books at different language levels. This is powerful for mixed-ability classrooms and for tracking individual progress.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ladder connects directly to the vocabulary inventory you developed — nouns, verbs, people, then pronouns, time words, and connecting words like 'and', 'then', 'because'. A Level 1 child is building noun vocabulary by pointing. A Level 5 child is beginning to use temporal connectors. Every child is using a book about the same event. Every child is included.</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ties the LER approach directly to the vocabulary inventory and CDI-aligned assessment work. Teachers can use the Language Ladder to both differentiate instruction and track progress. As a child moves from pointing to saying/signing a single word, to producing a sentence, they are climbing the ladder. The LER is both an instructional tool and a progress monitoring tool.</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Live demonstration. Show the completed example first, then walk through the steps.</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Walk through these steps live in Book Creator. The sign video step is important — it makes the book accessible for children to use independently and for families to share at home. Even a short video of the teacher signing a page is transformative.</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each button on the projector. Share button (arrow icon) is top-left. Add (+) is the orange plus in the centre. Info (i) only appears when an object is selected. Play (►) lets you preview the book from the start. Spend a moment having teachers click each button to find them on their own screen.</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AU" dirty="0"/>
              <a:t>Tap </a:t>
            </a:r>
            <a:r>
              <a:rPr lang="en-AU" b="1" dirty="0"/>
              <a:t>Edit</a:t>
            </a:r>
            <a:r>
              <a:rPr lang="en-AU" dirty="0"/>
              <a:t>.</a:t>
            </a:r>
          </a:p>
          <a:p>
            <a:pPr lvl="0"/>
            <a:r>
              <a:rPr lang="en-AU" dirty="0"/>
              <a:t>Tap the </a:t>
            </a:r>
            <a:r>
              <a:rPr lang="en-AU" b="1" dirty="0"/>
              <a:t>🔊 speaker icon</a:t>
            </a:r>
            <a:r>
              <a:rPr lang="en-AU" dirty="0"/>
              <a:t> to turn off the audio.</a:t>
            </a:r>
          </a:p>
          <a:p>
            <a:pPr lvl="0"/>
            <a:r>
              <a:rPr lang="en-AU" dirty="0"/>
              <a:t>Tap </a:t>
            </a:r>
            <a:r>
              <a:rPr lang="en-AU" b="1" dirty="0"/>
              <a:t>Done</a:t>
            </a:r>
            <a:r>
              <a:rPr lang="en-AU" dirty="0"/>
              <a: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Groups now make their own LER plan. Give each group one scenario and 12–15 minutes to create their cover and 5 pages. Then share and discuss.</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groups 12–15 minutes. Walk around and prompt: What is the first sentence? Who is in the photo? What word will you repeat? In the last 5 minutes, each group shares their cover and one page. Celebrate every attempt — the goal is confidence, not perfection.</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slide as a discussion prompt. Ask teachers to add to the YES column from their own ideas. The NOT YET framing (rather than NO) is intentional — it is encouraging, not critical. Some of these things might become appropriate later, at higher language levels.</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question is the heart of the session. Pause after asking it. Give teachers a moment to sit with it. The answer is always Book B — and they know why. Every room will feel it.</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End here. These four lines are the whole reason for the workshop. Let them sit in the room. If there is time, ask each teacher to name one LER they will make this week. Close with warmth — these teachers are doing extraordinary work.</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6858000" y="-914400"/>
            <a:ext cx="4572000" cy="45720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Shape 1"/>
          <p:cNvSpPr/>
          <p:nvPr/>
        </p:nvSpPr>
        <p:spPr>
          <a:xfrm>
            <a:off x="-1521699" y="2571750"/>
            <a:ext cx="3200400" cy="3200400"/>
          </a:xfrm>
          <a:prstGeom prst="ellipse">
            <a:avLst/>
          </a:prstGeom>
          <a:solidFill>
            <a:srgbClr val="2E8B84">
              <a:alpha val="30000"/>
            </a:srgbClr>
          </a:solidFill>
          <a:ln w="12700">
            <a:solidFill>
              <a:srgbClr val="2E8B84">
                <a:alpha val="30000"/>
              </a:srgbClr>
            </a:solidFill>
            <a:prstDash val="solid"/>
          </a:ln>
        </p:spPr>
        <p:txBody>
          <a:bodyPr/>
          <a:lstStyle/>
          <a:p>
            <a:endParaRPr lang="en-US"/>
          </a:p>
        </p:txBody>
      </p:sp>
      <p:sp>
        <p:nvSpPr>
          <p:cNvPr id="4" name="Text 2"/>
          <p:cNvSpPr/>
          <p:nvPr/>
        </p:nvSpPr>
        <p:spPr>
          <a:xfrm>
            <a:off x="548640" y="822960"/>
            <a:ext cx="8046720" cy="731520"/>
          </a:xfrm>
          <a:prstGeom prst="rect">
            <a:avLst/>
          </a:prstGeom>
          <a:noFill/>
          <a:ln/>
        </p:spPr>
        <p:txBody>
          <a:bodyPr wrap="square" rtlCol="0" anchor="ctr"/>
          <a:lstStyle/>
          <a:p>
            <a:pPr marL="0" indent="0">
              <a:buNone/>
            </a:pPr>
            <a:r>
              <a:rPr lang="en-US" sz="3800" b="1" dirty="0">
                <a:solidFill>
                  <a:srgbClr val="FFFFFF"/>
                </a:solidFill>
                <a:latin typeface="Calibri" pitchFamily="34" charset="0"/>
                <a:ea typeface="Calibri" pitchFamily="34" charset="-122"/>
                <a:cs typeface="Calibri" pitchFamily="34" charset="-120"/>
              </a:rPr>
              <a:t>Language Experience</a:t>
            </a:r>
            <a:endParaRPr lang="en-US" sz="3800" dirty="0"/>
          </a:p>
        </p:txBody>
      </p:sp>
      <p:sp>
        <p:nvSpPr>
          <p:cNvPr id="5" name="Text 3"/>
          <p:cNvSpPr/>
          <p:nvPr/>
        </p:nvSpPr>
        <p:spPr>
          <a:xfrm>
            <a:off x="548640" y="1508760"/>
            <a:ext cx="8046720" cy="731520"/>
          </a:xfrm>
          <a:prstGeom prst="rect">
            <a:avLst/>
          </a:prstGeom>
          <a:noFill/>
          <a:ln/>
        </p:spPr>
        <p:txBody>
          <a:bodyPr wrap="square" rtlCol="0" anchor="ctr"/>
          <a:lstStyle/>
          <a:p>
            <a:pPr marL="0" indent="0">
              <a:buNone/>
            </a:pPr>
            <a:r>
              <a:rPr lang="en-US" sz="3800" dirty="0">
                <a:solidFill>
                  <a:srgbClr val="E8A020"/>
                </a:solidFill>
                <a:latin typeface="Calibri" pitchFamily="34" charset="0"/>
                <a:ea typeface="Calibri" pitchFamily="34" charset="-122"/>
                <a:cs typeface="Calibri" pitchFamily="34" charset="-120"/>
              </a:rPr>
              <a:t>Readers for Deaf Learners</a:t>
            </a:r>
            <a:endParaRPr lang="en-US" sz="3800" dirty="0"/>
          </a:p>
        </p:txBody>
      </p:sp>
      <p:sp>
        <p:nvSpPr>
          <p:cNvPr id="6" name="Text 4"/>
          <p:cNvSpPr/>
          <p:nvPr/>
        </p:nvSpPr>
        <p:spPr>
          <a:xfrm>
            <a:off x="548640" y="2423160"/>
            <a:ext cx="8046720" cy="411480"/>
          </a:xfrm>
          <a:prstGeom prst="rect">
            <a:avLst/>
          </a:prstGeom>
          <a:noFill/>
          <a:ln/>
        </p:spPr>
        <p:txBody>
          <a:bodyPr wrap="square" rtlCol="0" anchor="ctr"/>
          <a:lstStyle/>
          <a:p>
            <a:pPr marL="0" indent="0">
              <a:buNone/>
            </a:pPr>
            <a:r>
              <a:rPr lang="en-US" sz="1600" dirty="0">
                <a:solidFill>
                  <a:srgbClr val="D6EFED"/>
                </a:solidFill>
                <a:latin typeface="Calibri" pitchFamily="34" charset="0"/>
                <a:ea typeface="Calibri" pitchFamily="34" charset="-122"/>
                <a:cs typeface="Calibri" pitchFamily="34" charset="-120"/>
              </a:rPr>
              <a:t>A Practical Workshop for Teachers</a:t>
            </a:r>
            <a:endParaRPr lang="en-US" sz="1600" dirty="0"/>
          </a:p>
        </p:txBody>
      </p:sp>
      <p:grpSp>
        <p:nvGrpSpPr>
          <p:cNvPr id="11" name="Group 10">
            <a:extLst>
              <a:ext uri="{FF2B5EF4-FFF2-40B4-BE49-F238E27FC236}">
                <a16:creationId xmlns:a16="http://schemas.microsoft.com/office/drawing/2014/main" id="{498E0610-5B38-11AB-6756-01FBC4CE477A}"/>
              </a:ext>
            </a:extLst>
          </p:cNvPr>
          <p:cNvGrpSpPr/>
          <p:nvPr/>
        </p:nvGrpSpPr>
        <p:grpSpPr>
          <a:xfrm>
            <a:off x="548640" y="3469545"/>
            <a:ext cx="8046720" cy="1174867"/>
            <a:chOff x="548640" y="3566160"/>
            <a:chExt cx="8046720" cy="1174867"/>
          </a:xfrm>
        </p:grpSpPr>
        <p:sp>
          <p:nvSpPr>
            <p:cNvPr id="7" name="Text 5"/>
            <p:cNvSpPr/>
            <p:nvPr/>
          </p:nvSpPr>
          <p:spPr>
            <a:xfrm>
              <a:off x="548640" y="3566160"/>
              <a:ext cx="8046720" cy="347472"/>
            </a:xfrm>
            <a:prstGeom prst="rect">
              <a:avLst/>
            </a:prstGeom>
            <a:noFill/>
            <a:ln/>
          </p:spPr>
          <p:txBody>
            <a:bodyPr wrap="square" rtlCol="0" anchor="ctr"/>
            <a:lstStyle/>
            <a:p>
              <a:pPr marL="0" indent="0">
                <a:buNone/>
              </a:pPr>
              <a:r>
                <a:rPr lang="en-US" b="1" dirty="0">
                  <a:solidFill>
                    <a:srgbClr val="E8A020"/>
                  </a:solidFill>
                  <a:latin typeface="Calibri" pitchFamily="34" charset="0"/>
                  <a:ea typeface="Calibri" pitchFamily="34" charset="-122"/>
                  <a:cs typeface="Calibri" pitchFamily="34" charset="-120"/>
                </a:rPr>
                <a:t>Julie Tait</a:t>
              </a:r>
              <a:endParaRPr lang="en-US" dirty="0"/>
            </a:p>
          </p:txBody>
        </p:sp>
        <p:sp>
          <p:nvSpPr>
            <p:cNvPr id="8" name="Text 6"/>
            <p:cNvSpPr/>
            <p:nvPr/>
          </p:nvSpPr>
          <p:spPr>
            <a:xfrm>
              <a:off x="548640" y="4046220"/>
              <a:ext cx="8046720" cy="27432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Teacher of the Deaf  ·  Auslan Interpreter  ·  Advisor</a:t>
              </a:r>
              <a:endParaRPr lang="en-US" sz="1600" dirty="0"/>
            </a:p>
          </p:txBody>
        </p:sp>
        <p:sp>
          <p:nvSpPr>
            <p:cNvPr id="9" name="Text 7"/>
            <p:cNvSpPr/>
            <p:nvPr/>
          </p:nvSpPr>
          <p:spPr>
            <a:xfrm>
              <a:off x="548640" y="4484995"/>
              <a:ext cx="8046720" cy="256032"/>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Luang Prabang School for the Deaf  •  Laos</a:t>
              </a:r>
              <a:endParaRPr lang="en-US" sz="1600" dirty="0"/>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E8A020"/>
          </a:solidFill>
          <a:ln w="12700">
            <a:solidFill>
              <a:srgbClr val="E8A020"/>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OVERVIEW</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Today's Workshop</a:t>
            </a:r>
            <a:endParaRPr lang="en-US" sz="3200" dirty="0"/>
          </a:p>
        </p:txBody>
      </p:sp>
      <p:sp>
        <p:nvSpPr>
          <p:cNvPr id="5" name="Text 3"/>
          <p:cNvSpPr/>
          <p:nvPr/>
        </p:nvSpPr>
        <p:spPr>
          <a:xfrm>
            <a:off x="365760" y="1325880"/>
            <a:ext cx="8412480" cy="365760"/>
          </a:xfrm>
          <a:prstGeom prst="rect">
            <a:avLst/>
          </a:prstGeom>
          <a:noFill/>
          <a:ln/>
        </p:spPr>
        <p:txBody>
          <a:bodyPr wrap="square" rtlCol="0" anchor="ctr"/>
          <a:lstStyle/>
          <a:p>
            <a:pPr marL="0" indent="0">
              <a:buNone/>
            </a:pPr>
            <a:r>
              <a:rPr lang="en-US" sz="1600" dirty="0">
                <a:solidFill>
                  <a:srgbClr val="6B7280"/>
                </a:solidFill>
                <a:latin typeface="Calibri" pitchFamily="34" charset="0"/>
                <a:ea typeface="Calibri" pitchFamily="34" charset="-122"/>
                <a:cs typeface="Calibri" pitchFamily="34" charset="-120"/>
              </a:rPr>
              <a:t>6 parts · 60–90 minutes</a:t>
            </a:r>
            <a:endParaRPr lang="en-US" sz="1600" dirty="0"/>
          </a:p>
        </p:txBody>
      </p:sp>
      <p:grpSp>
        <p:nvGrpSpPr>
          <p:cNvPr id="38" name="Group 37">
            <a:extLst>
              <a:ext uri="{FF2B5EF4-FFF2-40B4-BE49-F238E27FC236}">
                <a16:creationId xmlns:a16="http://schemas.microsoft.com/office/drawing/2014/main" id="{6749F879-5257-B5B8-A828-B87D890EC4E9}"/>
              </a:ext>
            </a:extLst>
          </p:cNvPr>
          <p:cNvGrpSpPr/>
          <p:nvPr/>
        </p:nvGrpSpPr>
        <p:grpSpPr>
          <a:xfrm>
            <a:off x="365760" y="1737360"/>
            <a:ext cx="8503920" cy="2514600"/>
            <a:chOff x="365760" y="1737360"/>
            <a:chExt cx="8503920" cy="2514600"/>
          </a:xfrm>
        </p:grpSpPr>
        <p:grpSp>
          <p:nvGrpSpPr>
            <p:cNvPr id="31" name="Group 30">
              <a:extLst>
                <a:ext uri="{FF2B5EF4-FFF2-40B4-BE49-F238E27FC236}">
                  <a16:creationId xmlns:a16="http://schemas.microsoft.com/office/drawing/2014/main" id="{4B841D81-39BD-FFA3-14FB-909D454E088D}"/>
                </a:ext>
              </a:extLst>
            </p:cNvPr>
            <p:cNvGrpSpPr/>
            <p:nvPr/>
          </p:nvGrpSpPr>
          <p:grpSpPr>
            <a:xfrm>
              <a:off x="365760" y="1737360"/>
              <a:ext cx="4114800" cy="685800"/>
              <a:chOff x="365760" y="1737360"/>
              <a:chExt cx="4114800" cy="685800"/>
            </a:xfrm>
          </p:grpSpPr>
          <p:sp>
            <p:nvSpPr>
              <p:cNvPr id="6" name="Shape 4"/>
              <p:cNvSpPr/>
              <p:nvPr/>
            </p:nvSpPr>
            <p:spPr>
              <a:xfrm>
                <a:off x="365760" y="1737360"/>
                <a:ext cx="4114800" cy="685800"/>
              </a:xfrm>
              <a:prstGeom prst="rect">
                <a:avLst/>
              </a:prstGeom>
              <a:solidFill>
                <a:srgbClr val="D6EFED"/>
              </a:solidFill>
              <a:ln w="12700">
                <a:solidFill>
                  <a:srgbClr val="D6EFED"/>
                </a:solidFill>
                <a:prstDash val="solid"/>
              </a:ln>
            </p:spPr>
            <p:txBody>
              <a:bodyPr/>
              <a:lstStyle/>
              <a:p>
                <a:endParaRPr lang="en-US"/>
              </a:p>
            </p:txBody>
          </p:sp>
          <p:grpSp>
            <p:nvGrpSpPr>
              <p:cNvPr id="30" name="Group 29">
                <a:extLst>
                  <a:ext uri="{FF2B5EF4-FFF2-40B4-BE49-F238E27FC236}">
                    <a16:creationId xmlns:a16="http://schemas.microsoft.com/office/drawing/2014/main" id="{35F83567-694B-1306-86FE-E3286E811A27}"/>
                  </a:ext>
                </a:extLst>
              </p:cNvPr>
              <p:cNvGrpSpPr/>
              <p:nvPr/>
            </p:nvGrpSpPr>
            <p:grpSpPr>
              <a:xfrm>
                <a:off x="365760" y="1737360"/>
                <a:ext cx="3931920" cy="685800"/>
                <a:chOff x="365760" y="1737360"/>
                <a:chExt cx="3931920" cy="685800"/>
              </a:xfrm>
            </p:grpSpPr>
            <p:sp>
              <p:nvSpPr>
                <p:cNvPr id="7" name="Shape 5"/>
                <p:cNvSpPr/>
                <p:nvPr/>
              </p:nvSpPr>
              <p:spPr>
                <a:xfrm>
                  <a:off x="365760" y="1737360"/>
                  <a:ext cx="64008" cy="685800"/>
                </a:xfrm>
                <a:prstGeom prst="rect">
                  <a:avLst/>
                </a:prstGeom>
                <a:solidFill>
                  <a:srgbClr val="E8A020"/>
                </a:solidFill>
                <a:ln w="12700">
                  <a:solidFill>
                    <a:srgbClr val="E8A020"/>
                  </a:solidFill>
                  <a:prstDash val="solid"/>
                </a:ln>
              </p:spPr>
              <p:txBody>
                <a:bodyPr/>
                <a:lstStyle/>
                <a:p>
                  <a:endParaRPr lang="en-US"/>
                </a:p>
              </p:txBody>
            </p:sp>
            <p:sp>
              <p:nvSpPr>
                <p:cNvPr id="8" name="Text 6"/>
                <p:cNvSpPr/>
                <p:nvPr/>
              </p:nvSpPr>
              <p:spPr>
                <a:xfrm>
                  <a:off x="502920" y="1737360"/>
                  <a:ext cx="822960" cy="685800"/>
                </a:xfrm>
                <a:prstGeom prst="rect">
                  <a:avLst/>
                </a:prstGeom>
                <a:noFill/>
                <a:ln/>
              </p:spPr>
              <p:txBody>
                <a:bodyPr wrap="square" lIns="0" tIns="0" rIns="0" bIns="0" rtlCol="0" anchor="ctr"/>
                <a:lstStyle/>
                <a:p>
                  <a:pPr marL="0" indent="0">
                    <a:buNone/>
                  </a:pPr>
                  <a:r>
                    <a:rPr lang="en-US" sz="1100" b="1" dirty="0">
                      <a:solidFill>
                        <a:srgbClr val="2E8B84"/>
                      </a:solidFill>
                      <a:latin typeface="Calibri" pitchFamily="34" charset="0"/>
                      <a:ea typeface="Calibri" pitchFamily="34" charset="-122"/>
                      <a:cs typeface="Calibri" pitchFamily="34" charset="-120"/>
                    </a:rPr>
                    <a:t>Part 1</a:t>
                  </a:r>
                  <a:endParaRPr lang="en-US" sz="1100" dirty="0"/>
                </a:p>
              </p:txBody>
            </p:sp>
            <p:sp>
              <p:nvSpPr>
                <p:cNvPr id="9" name="Text 7"/>
                <p:cNvSpPr/>
                <p:nvPr/>
              </p:nvSpPr>
              <p:spPr>
                <a:xfrm>
                  <a:off x="1280160" y="1737360"/>
                  <a:ext cx="3017520" cy="685800"/>
                </a:xfrm>
                <a:prstGeom prst="rect">
                  <a:avLst/>
                </a:prstGeom>
                <a:noFill/>
                <a:ln/>
              </p:spPr>
              <p:txBody>
                <a:bodyPr wrap="square" lIns="0" tIns="0" rIns="0" bIns="0" rtlCol="0" anchor="ctr"/>
                <a:lstStyle/>
                <a:p>
                  <a:pPr marL="0" indent="0">
                    <a:buNone/>
                  </a:pPr>
                  <a:r>
                    <a:rPr lang="en-US" sz="1300" dirty="0">
                      <a:solidFill>
                        <a:srgbClr val="2C2C2C"/>
                      </a:solidFill>
                      <a:latin typeface="Calibri" pitchFamily="34" charset="0"/>
                      <a:ea typeface="Calibri" pitchFamily="34" charset="-122"/>
                      <a:cs typeface="Calibri" pitchFamily="34" charset="-120"/>
                    </a:rPr>
                    <a:t>Why Language Experience Readers?</a:t>
                  </a:r>
                  <a:endParaRPr lang="en-US" sz="1300" dirty="0"/>
                </a:p>
              </p:txBody>
            </p:sp>
          </p:grpSp>
        </p:grpSp>
        <p:grpSp>
          <p:nvGrpSpPr>
            <p:cNvPr id="34" name="Group 33">
              <a:extLst>
                <a:ext uri="{FF2B5EF4-FFF2-40B4-BE49-F238E27FC236}">
                  <a16:creationId xmlns:a16="http://schemas.microsoft.com/office/drawing/2014/main" id="{E6F50E1B-C84B-48BB-0B72-552D9EFCA286}"/>
                </a:ext>
              </a:extLst>
            </p:cNvPr>
            <p:cNvGrpSpPr/>
            <p:nvPr/>
          </p:nvGrpSpPr>
          <p:grpSpPr>
            <a:xfrm>
              <a:off x="365760" y="2651760"/>
              <a:ext cx="4114800" cy="685800"/>
              <a:chOff x="365760" y="2651760"/>
              <a:chExt cx="4114800" cy="685800"/>
            </a:xfrm>
          </p:grpSpPr>
          <p:sp>
            <p:nvSpPr>
              <p:cNvPr id="10" name="Shape 8"/>
              <p:cNvSpPr/>
              <p:nvPr/>
            </p:nvSpPr>
            <p:spPr>
              <a:xfrm>
                <a:off x="365760" y="2651760"/>
                <a:ext cx="4114800" cy="685800"/>
              </a:xfrm>
              <a:prstGeom prst="rect">
                <a:avLst/>
              </a:prstGeom>
              <a:solidFill>
                <a:srgbClr val="FEF3DC"/>
              </a:solidFill>
              <a:ln w="12700">
                <a:solidFill>
                  <a:srgbClr val="D6EFED"/>
                </a:solidFill>
                <a:prstDash val="solid"/>
              </a:ln>
            </p:spPr>
            <p:txBody>
              <a:bodyPr/>
              <a:lstStyle/>
              <a:p>
                <a:endParaRPr lang="en-US"/>
              </a:p>
            </p:txBody>
          </p:sp>
          <p:sp>
            <p:nvSpPr>
              <p:cNvPr id="11" name="Shape 9"/>
              <p:cNvSpPr/>
              <p:nvPr/>
            </p:nvSpPr>
            <p:spPr>
              <a:xfrm>
                <a:off x="365760" y="2651760"/>
                <a:ext cx="64008" cy="685800"/>
              </a:xfrm>
              <a:prstGeom prst="rect">
                <a:avLst/>
              </a:prstGeom>
              <a:solidFill>
                <a:srgbClr val="E8A020"/>
              </a:solidFill>
              <a:ln w="12700">
                <a:solidFill>
                  <a:srgbClr val="E8A020"/>
                </a:solidFill>
                <a:prstDash val="solid"/>
              </a:ln>
            </p:spPr>
            <p:txBody>
              <a:bodyPr/>
              <a:lstStyle/>
              <a:p>
                <a:endParaRPr lang="en-US"/>
              </a:p>
            </p:txBody>
          </p:sp>
          <p:sp>
            <p:nvSpPr>
              <p:cNvPr id="12" name="Text 10"/>
              <p:cNvSpPr/>
              <p:nvPr/>
            </p:nvSpPr>
            <p:spPr>
              <a:xfrm>
                <a:off x="502920" y="2651760"/>
                <a:ext cx="822960" cy="685800"/>
              </a:xfrm>
              <a:prstGeom prst="rect">
                <a:avLst/>
              </a:prstGeom>
              <a:noFill/>
              <a:ln/>
            </p:spPr>
            <p:txBody>
              <a:bodyPr wrap="square" lIns="0" tIns="0" rIns="0" bIns="0" rtlCol="0" anchor="ctr"/>
              <a:lstStyle/>
              <a:p>
                <a:pPr marL="0" indent="0">
                  <a:buNone/>
                </a:pPr>
                <a:r>
                  <a:rPr lang="en-US" sz="1100" b="1" dirty="0">
                    <a:solidFill>
                      <a:srgbClr val="2E8B84"/>
                    </a:solidFill>
                    <a:latin typeface="Calibri" pitchFamily="34" charset="0"/>
                    <a:ea typeface="Calibri" pitchFamily="34" charset="-122"/>
                    <a:cs typeface="Calibri" pitchFamily="34" charset="-120"/>
                  </a:rPr>
                  <a:t>Part 2</a:t>
                </a:r>
                <a:endParaRPr lang="en-US" sz="1100" dirty="0"/>
              </a:p>
            </p:txBody>
          </p:sp>
          <p:sp>
            <p:nvSpPr>
              <p:cNvPr id="13" name="Text 11"/>
              <p:cNvSpPr/>
              <p:nvPr/>
            </p:nvSpPr>
            <p:spPr>
              <a:xfrm>
                <a:off x="1280160" y="2651760"/>
                <a:ext cx="3017520" cy="685800"/>
              </a:xfrm>
              <a:prstGeom prst="rect">
                <a:avLst/>
              </a:prstGeom>
              <a:noFill/>
              <a:ln/>
            </p:spPr>
            <p:txBody>
              <a:bodyPr wrap="square" lIns="0" tIns="0" rIns="0" bIns="0" rtlCol="0" anchor="ctr"/>
              <a:lstStyle/>
              <a:p>
                <a:pPr marL="0" indent="0">
                  <a:buNone/>
                </a:pPr>
                <a:r>
                  <a:rPr lang="en-US" sz="1300" dirty="0">
                    <a:solidFill>
                      <a:srgbClr val="2C2C2C"/>
                    </a:solidFill>
                    <a:latin typeface="Calibri" pitchFamily="34" charset="0"/>
                    <a:ea typeface="Calibri" pitchFamily="34" charset="-122"/>
                    <a:cs typeface="Calibri" pitchFamily="34" charset="-120"/>
                  </a:rPr>
                  <a:t>What Makes a Good LER?</a:t>
                </a:r>
                <a:endParaRPr lang="en-US" sz="1300" dirty="0"/>
              </a:p>
            </p:txBody>
          </p:sp>
        </p:grpSp>
        <p:grpSp>
          <p:nvGrpSpPr>
            <p:cNvPr id="36" name="Group 35">
              <a:extLst>
                <a:ext uri="{FF2B5EF4-FFF2-40B4-BE49-F238E27FC236}">
                  <a16:creationId xmlns:a16="http://schemas.microsoft.com/office/drawing/2014/main" id="{984BF2E4-CAB9-98FD-1EC7-68E33494AE30}"/>
                </a:ext>
              </a:extLst>
            </p:cNvPr>
            <p:cNvGrpSpPr/>
            <p:nvPr/>
          </p:nvGrpSpPr>
          <p:grpSpPr>
            <a:xfrm>
              <a:off x="365760" y="3566160"/>
              <a:ext cx="4114800" cy="685800"/>
              <a:chOff x="365760" y="3566160"/>
              <a:chExt cx="4114800" cy="685800"/>
            </a:xfrm>
          </p:grpSpPr>
          <p:sp>
            <p:nvSpPr>
              <p:cNvPr id="14" name="Shape 12"/>
              <p:cNvSpPr/>
              <p:nvPr/>
            </p:nvSpPr>
            <p:spPr>
              <a:xfrm>
                <a:off x="365760" y="3566160"/>
                <a:ext cx="4114800" cy="685800"/>
              </a:xfrm>
              <a:prstGeom prst="rect">
                <a:avLst/>
              </a:prstGeom>
              <a:solidFill>
                <a:srgbClr val="D6EFED"/>
              </a:solidFill>
              <a:ln w="12700">
                <a:solidFill>
                  <a:srgbClr val="D6EFED"/>
                </a:solidFill>
                <a:prstDash val="solid"/>
              </a:ln>
            </p:spPr>
            <p:txBody>
              <a:bodyPr/>
              <a:lstStyle/>
              <a:p>
                <a:endParaRPr lang="en-US"/>
              </a:p>
            </p:txBody>
          </p:sp>
          <p:sp>
            <p:nvSpPr>
              <p:cNvPr id="15" name="Shape 13"/>
              <p:cNvSpPr/>
              <p:nvPr/>
            </p:nvSpPr>
            <p:spPr>
              <a:xfrm>
                <a:off x="365760" y="3566160"/>
                <a:ext cx="64008" cy="685800"/>
              </a:xfrm>
              <a:prstGeom prst="rect">
                <a:avLst/>
              </a:prstGeom>
              <a:solidFill>
                <a:srgbClr val="E8A020"/>
              </a:solidFill>
              <a:ln w="12700">
                <a:solidFill>
                  <a:srgbClr val="E8A020"/>
                </a:solidFill>
                <a:prstDash val="solid"/>
              </a:ln>
            </p:spPr>
            <p:txBody>
              <a:bodyPr/>
              <a:lstStyle/>
              <a:p>
                <a:endParaRPr lang="en-US"/>
              </a:p>
            </p:txBody>
          </p:sp>
          <p:sp>
            <p:nvSpPr>
              <p:cNvPr id="16" name="Text 14"/>
              <p:cNvSpPr/>
              <p:nvPr/>
            </p:nvSpPr>
            <p:spPr>
              <a:xfrm>
                <a:off x="502920" y="3566160"/>
                <a:ext cx="822960" cy="685800"/>
              </a:xfrm>
              <a:prstGeom prst="rect">
                <a:avLst/>
              </a:prstGeom>
              <a:noFill/>
              <a:ln/>
            </p:spPr>
            <p:txBody>
              <a:bodyPr wrap="square" lIns="0" tIns="0" rIns="0" bIns="0" rtlCol="0" anchor="ctr"/>
              <a:lstStyle/>
              <a:p>
                <a:pPr marL="0" indent="0">
                  <a:buNone/>
                </a:pPr>
                <a:r>
                  <a:rPr lang="en-US" sz="1100" b="1" dirty="0">
                    <a:solidFill>
                      <a:srgbClr val="2E8B84"/>
                    </a:solidFill>
                    <a:latin typeface="Calibri" pitchFamily="34" charset="0"/>
                    <a:ea typeface="Calibri" pitchFamily="34" charset="-122"/>
                    <a:cs typeface="Calibri" pitchFamily="34" charset="-120"/>
                  </a:rPr>
                  <a:t>Part 3</a:t>
                </a:r>
                <a:endParaRPr lang="en-US" sz="1100" dirty="0"/>
              </a:p>
            </p:txBody>
          </p:sp>
          <p:sp>
            <p:nvSpPr>
              <p:cNvPr id="17" name="Text 15"/>
              <p:cNvSpPr/>
              <p:nvPr/>
            </p:nvSpPr>
            <p:spPr>
              <a:xfrm>
                <a:off x="1280160" y="3566160"/>
                <a:ext cx="3017520" cy="685800"/>
              </a:xfrm>
              <a:prstGeom prst="rect">
                <a:avLst/>
              </a:prstGeom>
              <a:noFill/>
              <a:ln/>
            </p:spPr>
            <p:txBody>
              <a:bodyPr wrap="square" lIns="0" tIns="0" rIns="0" bIns="0" rtlCol="0" anchor="ctr"/>
              <a:lstStyle/>
              <a:p>
                <a:pPr marL="0" indent="0">
                  <a:buNone/>
                </a:pPr>
                <a:r>
                  <a:rPr lang="en-US" sz="1300" dirty="0">
                    <a:solidFill>
                      <a:srgbClr val="2C2C2C"/>
                    </a:solidFill>
                    <a:latin typeface="Calibri" pitchFamily="34" charset="0"/>
                    <a:ea typeface="Calibri" pitchFamily="34" charset="-122"/>
                    <a:cs typeface="Calibri" pitchFamily="34" charset="-120"/>
                  </a:rPr>
                  <a:t>Repetition is Powerful</a:t>
                </a:r>
                <a:endParaRPr lang="en-US" sz="1300" dirty="0"/>
              </a:p>
            </p:txBody>
          </p:sp>
        </p:grpSp>
        <p:grpSp>
          <p:nvGrpSpPr>
            <p:cNvPr id="32" name="Group 31">
              <a:extLst>
                <a:ext uri="{FF2B5EF4-FFF2-40B4-BE49-F238E27FC236}">
                  <a16:creationId xmlns:a16="http://schemas.microsoft.com/office/drawing/2014/main" id="{EA2A66F4-D540-A30D-462E-4090CC07ED4C}"/>
                </a:ext>
              </a:extLst>
            </p:cNvPr>
            <p:cNvGrpSpPr/>
            <p:nvPr/>
          </p:nvGrpSpPr>
          <p:grpSpPr>
            <a:xfrm>
              <a:off x="4754880" y="1737360"/>
              <a:ext cx="4114800" cy="685800"/>
              <a:chOff x="4754880" y="1737360"/>
              <a:chExt cx="4114800" cy="685800"/>
            </a:xfrm>
          </p:grpSpPr>
          <p:sp>
            <p:nvSpPr>
              <p:cNvPr id="18" name="Shape 16"/>
              <p:cNvSpPr/>
              <p:nvPr/>
            </p:nvSpPr>
            <p:spPr>
              <a:xfrm>
                <a:off x="4754880" y="1737360"/>
                <a:ext cx="4114800" cy="685800"/>
              </a:xfrm>
              <a:prstGeom prst="rect">
                <a:avLst/>
              </a:prstGeom>
              <a:solidFill>
                <a:srgbClr val="FEF3DC"/>
              </a:solidFill>
              <a:ln w="12700">
                <a:solidFill>
                  <a:srgbClr val="D6EFED"/>
                </a:solidFill>
                <a:prstDash val="solid"/>
              </a:ln>
            </p:spPr>
            <p:txBody>
              <a:bodyPr/>
              <a:lstStyle/>
              <a:p>
                <a:endParaRPr lang="en-US" dirty="0"/>
              </a:p>
            </p:txBody>
          </p:sp>
          <p:sp>
            <p:nvSpPr>
              <p:cNvPr id="19" name="Shape 17"/>
              <p:cNvSpPr/>
              <p:nvPr/>
            </p:nvSpPr>
            <p:spPr>
              <a:xfrm>
                <a:off x="4754880" y="1737360"/>
                <a:ext cx="64008" cy="685800"/>
              </a:xfrm>
              <a:prstGeom prst="rect">
                <a:avLst/>
              </a:prstGeom>
              <a:solidFill>
                <a:srgbClr val="E8A020"/>
              </a:solidFill>
              <a:ln w="12700">
                <a:solidFill>
                  <a:srgbClr val="E8A020"/>
                </a:solidFill>
                <a:prstDash val="solid"/>
              </a:ln>
            </p:spPr>
            <p:txBody>
              <a:bodyPr/>
              <a:lstStyle/>
              <a:p>
                <a:endParaRPr lang="en-US"/>
              </a:p>
            </p:txBody>
          </p:sp>
          <p:sp>
            <p:nvSpPr>
              <p:cNvPr id="20" name="Text 18"/>
              <p:cNvSpPr/>
              <p:nvPr/>
            </p:nvSpPr>
            <p:spPr>
              <a:xfrm>
                <a:off x="4892040" y="1737360"/>
                <a:ext cx="822960" cy="685800"/>
              </a:xfrm>
              <a:prstGeom prst="rect">
                <a:avLst/>
              </a:prstGeom>
              <a:noFill/>
              <a:ln/>
            </p:spPr>
            <p:txBody>
              <a:bodyPr wrap="square" lIns="0" tIns="0" rIns="0" bIns="0" rtlCol="0" anchor="ctr"/>
              <a:lstStyle/>
              <a:p>
                <a:pPr marL="0" indent="0">
                  <a:buNone/>
                </a:pPr>
                <a:r>
                  <a:rPr lang="en-US" sz="1100" b="1" dirty="0">
                    <a:solidFill>
                      <a:srgbClr val="2E8B84"/>
                    </a:solidFill>
                    <a:latin typeface="Calibri" pitchFamily="34" charset="0"/>
                    <a:ea typeface="Calibri" pitchFamily="34" charset="-122"/>
                    <a:cs typeface="Calibri" pitchFamily="34" charset="-120"/>
                  </a:rPr>
                  <a:t>Part 4</a:t>
                </a:r>
                <a:endParaRPr lang="en-US" sz="1100" dirty="0"/>
              </a:p>
            </p:txBody>
          </p:sp>
          <p:sp>
            <p:nvSpPr>
              <p:cNvPr id="21" name="Text 19"/>
              <p:cNvSpPr/>
              <p:nvPr/>
            </p:nvSpPr>
            <p:spPr>
              <a:xfrm>
                <a:off x="5669280" y="1737360"/>
                <a:ext cx="3017520" cy="685800"/>
              </a:xfrm>
              <a:prstGeom prst="rect">
                <a:avLst/>
              </a:prstGeom>
              <a:noFill/>
              <a:ln/>
            </p:spPr>
            <p:txBody>
              <a:bodyPr wrap="square" lIns="0" tIns="0" rIns="0" bIns="0" rtlCol="0" anchor="ctr"/>
              <a:lstStyle/>
              <a:p>
                <a:pPr marL="0" indent="0">
                  <a:buNone/>
                </a:pPr>
                <a:r>
                  <a:rPr lang="en-US" sz="1300" dirty="0">
                    <a:solidFill>
                      <a:srgbClr val="2C2C2C"/>
                    </a:solidFill>
                    <a:latin typeface="Calibri" pitchFamily="34" charset="0"/>
                    <a:ea typeface="Calibri" pitchFamily="34" charset="-122"/>
                    <a:cs typeface="Calibri" pitchFamily="34" charset="-120"/>
                  </a:rPr>
                  <a:t>The Language Ladder</a:t>
                </a:r>
                <a:endParaRPr lang="en-US" sz="1300" dirty="0"/>
              </a:p>
            </p:txBody>
          </p:sp>
        </p:grpSp>
        <p:grpSp>
          <p:nvGrpSpPr>
            <p:cNvPr id="35" name="Group 34">
              <a:extLst>
                <a:ext uri="{FF2B5EF4-FFF2-40B4-BE49-F238E27FC236}">
                  <a16:creationId xmlns:a16="http://schemas.microsoft.com/office/drawing/2014/main" id="{13606DB0-F21A-6171-ABCB-B50424FA2465}"/>
                </a:ext>
              </a:extLst>
            </p:cNvPr>
            <p:cNvGrpSpPr/>
            <p:nvPr/>
          </p:nvGrpSpPr>
          <p:grpSpPr>
            <a:xfrm>
              <a:off x="4754880" y="2651760"/>
              <a:ext cx="4114800" cy="685800"/>
              <a:chOff x="4754880" y="2651760"/>
              <a:chExt cx="4114800" cy="685800"/>
            </a:xfrm>
          </p:grpSpPr>
          <p:sp>
            <p:nvSpPr>
              <p:cNvPr id="22" name="Shape 20"/>
              <p:cNvSpPr/>
              <p:nvPr/>
            </p:nvSpPr>
            <p:spPr>
              <a:xfrm>
                <a:off x="4754880" y="2651760"/>
                <a:ext cx="4114800" cy="685800"/>
              </a:xfrm>
              <a:prstGeom prst="rect">
                <a:avLst/>
              </a:prstGeom>
              <a:solidFill>
                <a:srgbClr val="D6EFED"/>
              </a:solidFill>
              <a:ln w="12700">
                <a:solidFill>
                  <a:srgbClr val="D6EFED"/>
                </a:solidFill>
                <a:prstDash val="solid"/>
              </a:ln>
            </p:spPr>
            <p:txBody>
              <a:bodyPr/>
              <a:lstStyle/>
              <a:p>
                <a:endParaRPr lang="en-US" dirty="0"/>
              </a:p>
            </p:txBody>
          </p:sp>
          <p:sp>
            <p:nvSpPr>
              <p:cNvPr id="23" name="Shape 21"/>
              <p:cNvSpPr/>
              <p:nvPr/>
            </p:nvSpPr>
            <p:spPr>
              <a:xfrm>
                <a:off x="4754880" y="2651760"/>
                <a:ext cx="64008" cy="685800"/>
              </a:xfrm>
              <a:prstGeom prst="rect">
                <a:avLst/>
              </a:prstGeom>
              <a:solidFill>
                <a:srgbClr val="E8A020"/>
              </a:solidFill>
              <a:ln w="12700">
                <a:solidFill>
                  <a:srgbClr val="E8A020"/>
                </a:solidFill>
                <a:prstDash val="solid"/>
              </a:ln>
            </p:spPr>
            <p:txBody>
              <a:bodyPr/>
              <a:lstStyle/>
              <a:p>
                <a:endParaRPr lang="en-US"/>
              </a:p>
            </p:txBody>
          </p:sp>
          <p:sp>
            <p:nvSpPr>
              <p:cNvPr id="24" name="Text 22"/>
              <p:cNvSpPr/>
              <p:nvPr/>
            </p:nvSpPr>
            <p:spPr>
              <a:xfrm>
                <a:off x="4892040" y="2651760"/>
                <a:ext cx="822960" cy="685800"/>
              </a:xfrm>
              <a:prstGeom prst="rect">
                <a:avLst/>
              </a:prstGeom>
              <a:noFill/>
              <a:ln/>
            </p:spPr>
            <p:txBody>
              <a:bodyPr wrap="square" lIns="0" tIns="0" rIns="0" bIns="0" rtlCol="0" anchor="ctr"/>
              <a:lstStyle/>
              <a:p>
                <a:pPr marL="0" indent="0">
                  <a:buNone/>
                </a:pPr>
                <a:r>
                  <a:rPr lang="en-US" sz="1100" b="1" dirty="0">
                    <a:solidFill>
                      <a:srgbClr val="2E8B84"/>
                    </a:solidFill>
                    <a:latin typeface="Calibri" pitchFamily="34" charset="0"/>
                    <a:ea typeface="Calibri" pitchFamily="34" charset="-122"/>
                    <a:cs typeface="Calibri" pitchFamily="34" charset="-120"/>
                  </a:rPr>
                  <a:t>Part 5</a:t>
                </a:r>
                <a:endParaRPr lang="en-US" sz="1100" dirty="0"/>
              </a:p>
            </p:txBody>
          </p:sp>
          <p:sp>
            <p:nvSpPr>
              <p:cNvPr id="25" name="Text 23"/>
              <p:cNvSpPr/>
              <p:nvPr/>
            </p:nvSpPr>
            <p:spPr>
              <a:xfrm>
                <a:off x="5669280" y="2651760"/>
                <a:ext cx="3017520" cy="685800"/>
              </a:xfrm>
              <a:prstGeom prst="rect">
                <a:avLst/>
              </a:prstGeom>
              <a:noFill/>
              <a:ln/>
            </p:spPr>
            <p:txBody>
              <a:bodyPr wrap="square" lIns="0" tIns="0" rIns="0" bIns="0" rtlCol="0" anchor="ctr"/>
              <a:lstStyle/>
              <a:p>
                <a:pPr marL="0" indent="0">
                  <a:buNone/>
                </a:pPr>
                <a:r>
                  <a:rPr lang="en-US" sz="1300" dirty="0">
                    <a:solidFill>
                      <a:srgbClr val="2C2C2C"/>
                    </a:solidFill>
                    <a:latin typeface="Calibri" pitchFamily="34" charset="0"/>
                    <a:ea typeface="Calibri" pitchFamily="34" charset="-122"/>
                    <a:cs typeface="Calibri" pitchFamily="34" charset="-120"/>
                  </a:rPr>
                  <a:t>Making an LER in Book Creator</a:t>
                </a:r>
                <a:endParaRPr lang="en-US" sz="1300" dirty="0"/>
              </a:p>
            </p:txBody>
          </p:sp>
        </p:grpSp>
        <p:grpSp>
          <p:nvGrpSpPr>
            <p:cNvPr id="37" name="Group 36">
              <a:extLst>
                <a:ext uri="{FF2B5EF4-FFF2-40B4-BE49-F238E27FC236}">
                  <a16:creationId xmlns:a16="http://schemas.microsoft.com/office/drawing/2014/main" id="{02ACE65B-F165-26ED-1C62-C9CCE7D1A4A8}"/>
                </a:ext>
              </a:extLst>
            </p:cNvPr>
            <p:cNvGrpSpPr/>
            <p:nvPr/>
          </p:nvGrpSpPr>
          <p:grpSpPr>
            <a:xfrm>
              <a:off x="4754880" y="3566160"/>
              <a:ext cx="4114800" cy="685800"/>
              <a:chOff x="4754880" y="3566160"/>
              <a:chExt cx="4114800" cy="685800"/>
            </a:xfrm>
          </p:grpSpPr>
          <p:sp>
            <p:nvSpPr>
              <p:cNvPr id="26" name="Shape 24"/>
              <p:cNvSpPr/>
              <p:nvPr/>
            </p:nvSpPr>
            <p:spPr>
              <a:xfrm>
                <a:off x="4754880" y="3566160"/>
                <a:ext cx="4114800" cy="685800"/>
              </a:xfrm>
              <a:prstGeom prst="rect">
                <a:avLst/>
              </a:prstGeom>
              <a:solidFill>
                <a:srgbClr val="FEF3DC"/>
              </a:solidFill>
              <a:ln w="12700">
                <a:solidFill>
                  <a:srgbClr val="D6EFED"/>
                </a:solidFill>
                <a:prstDash val="solid"/>
              </a:ln>
            </p:spPr>
            <p:txBody>
              <a:bodyPr/>
              <a:lstStyle/>
              <a:p>
                <a:endParaRPr lang="en-US"/>
              </a:p>
            </p:txBody>
          </p:sp>
          <p:sp>
            <p:nvSpPr>
              <p:cNvPr id="27" name="Shape 25"/>
              <p:cNvSpPr/>
              <p:nvPr/>
            </p:nvSpPr>
            <p:spPr>
              <a:xfrm>
                <a:off x="4754880" y="3566160"/>
                <a:ext cx="64008" cy="685800"/>
              </a:xfrm>
              <a:prstGeom prst="rect">
                <a:avLst/>
              </a:prstGeom>
              <a:solidFill>
                <a:srgbClr val="E8A020"/>
              </a:solidFill>
              <a:ln w="12700">
                <a:solidFill>
                  <a:srgbClr val="E8A020"/>
                </a:solidFill>
                <a:prstDash val="solid"/>
              </a:ln>
            </p:spPr>
            <p:txBody>
              <a:bodyPr/>
              <a:lstStyle/>
              <a:p>
                <a:endParaRPr lang="en-US"/>
              </a:p>
            </p:txBody>
          </p:sp>
          <p:sp>
            <p:nvSpPr>
              <p:cNvPr id="28" name="Text 26"/>
              <p:cNvSpPr/>
              <p:nvPr/>
            </p:nvSpPr>
            <p:spPr>
              <a:xfrm>
                <a:off x="4892040" y="3566160"/>
                <a:ext cx="822960" cy="685800"/>
              </a:xfrm>
              <a:prstGeom prst="rect">
                <a:avLst/>
              </a:prstGeom>
              <a:noFill/>
              <a:ln/>
            </p:spPr>
            <p:txBody>
              <a:bodyPr wrap="square" lIns="0" tIns="0" rIns="0" bIns="0" rtlCol="0" anchor="ctr"/>
              <a:lstStyle/>
              <a:p>
                <a:pPr marL="0" indent="0">
                  <a:buNone/>
                </a:pPr>
                <a:r>
                  <a:rPr lang="en-US" sz="1100" b="1" dirty="0">
                    <a:solidFill>
                      <a:srgbClr val="2E8B84"/>
                    </a:solidFill>
                    <a:latin typeface="Calibri" pitchFamily="34" charset="0"/>
                    <a:ea typeface="Calibri" pitchFamily="34" charset="-122"/>
                    <a:cs typeface="Calibri" pitchFamily="34" charset="-120"/>
                  </a:rPr>
                  <a:t>Part 6</a:t>
                </a:r>
                <a:endParaRPr lang="en-US" sz="1100" dirty="0"/>
              </a:p>
            </p:txBody>
          </p:sp>
          <p:sp>
            <p:nvSpPr>
              <p:cNvPr id="29" name="Text 27"/>
              <p:cNvSpPr/>
              <p:nvPr/>
            </p:nvSpPr>
            <p:spPr>
              <a:xfrm>
                <a:off x="5669280" y="3566160"/>
                <a:ext cx="3017520" cy="685800"/>
              </a:xfrm>
              <a:prstGeom prst="rect">
                <a:avLst/>
              </a:prstGeom>
              <a:noFill/>
              <a:ln/>
            </p:spPr>
            <p:txBody>
              <a:bodyPr wrap="square" lIns="0" tIns="0" rIns="0" bIns="0" rtlCol="0" anchor="ctr"/>
              <a:lstStyle/>
              <a:p>
                <a:pPr marL="0" indent="0">
                  <a:buNone/>
                </a:pPr>
                <a:r>
                  <a:rPr lang="en-US" sz="1300" dirty="0">
                    <a:solidFill>
                      <a:srgbClr val="2C2C2C"/>
                    </a:solidFill>
                    <a:latin typeface="Calibri" pitchFamily="34" charset="0"/>
                    <a:ea typeface="Calibri" pitchFamily="34" charset="-122"/>
                    <a:cs typeface="Calibri" pitchFamily="34" charset="-120"/>
                  </a:rPr>
                  <a:t>Group Activity</a:t>
                </a:r>
                <a:endParaRPr lang="en-US" sz="1300" dirty="0"/>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6858000" y="-914400"/>
            <a:ext cx="4572000" cy="45720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Shape 1"/>
          <p:cNvSpPr/>
          <p:nvPr/>
        </p:nvSpPr>
        <p:spPr>
          <a:xfrm>
            <a:off x="-1371600" y="2560320"/>
            <a:ext cx="3657600" cy="3657600"/>
          </a:xfrm>
          <a:prstGeom prst="ellipse">
            <a:avLst/>
          </a:prstGeom>
          <a:solidFill>
            <a:srgbClr val="2E8B84">
              <a:alpha val="30000"/>
            </a:srgbClr>
          </a:solidFill>
          <a:ln w="12700">
            <a:solidFill>
              <a:srgbClr val="2E8B84">
                <a:alpha val="30000"/>
              </a:srgbClr>
            </a:solidFill>
            <a:prstDash val="solid"/>
          </a:ln>
        </p:spPr>
        <p:txBody>
          <a:bodyPr/>
          <a:lstStyle/>
          <a:p>
            <a:endParaRPr lang="en-US"/>
          </a:p>
        </p:txBody>
      </p:sp>
      <p:sp>
        <p:nvSpPr>
          <p:cNvPr id="4" name="Text 2"/>
          <p:cNvSpPr/>
          <p:nvPr/>
        </p:nvSpPr>
        <p:spPr>
          <a:xfrm>
            <a:off x="640080" y="118872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1</a:t>
            </a:r>
            <a:endParaRPr lang="en-US" sz="1800" dirty="0"/>
          </a:p>
        </p:txBody>
      </p:sp>
      <p:sp>
        <p:nvSpPr>
          <p:cNvPr id="5" name="Text 3"/>
          <p:cNvSpPr/>
          <p:nvPr/>
        </p:nvSpPr>
        <p:spPr>
          <a:xfrm>
            <a:off x="640080" y="1664208"/>
            <a:ext cx="7772400"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Why Language</a:t>
            </a:r>
            <a:endParaRPr lang="en-US" sz="4000" dirty="0"/>
          </a:p>
          <a:p>
            <a:pPr marL="0" indent="0">
              <a:buNone/>
            </a:pPr>
            <a:r>
              <a:rPr lang="en-US" sz="4000" b="1" dirty="0">
                <a:solidFill>
                  <a:srgbClr val="FFFFFF"/>
                </a:solidFill>
                <a:latin typeface="Calibri" pitchFamily="34" charset="0"/>
                <a:ea typeface="Calibri" pitchFamily="34" charset="-122"/>
                <a:cs typeface="Calibri" pitchFamily="34" charset="-120"/>
              </a:rPr>
              <a:t>Experience Readers?</a:t>
            </a:r>
            <a:endParaRPr lang="en-US" sz="4000" dirty="0"/>
          </a:p>
        </p:txBody>
      </p:sp>
      <p:sp>
        <p:nvSpPr>
          <p:cNvPr id="6" name="Text 4"/>
          <p:cNvSpPr/>
          <p:nvPr/>
        </p:nvSpPr>
        <p:spPr>
          <a:xfrm>
            <a:off x="640080" y="3246120"/>
            <a:ext cx="45720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10 minutes</a:t>
            </a:r>
            <a:endParaRPr lang="en-US" sz="1600" dirty="0"/>
          </a:p>
        </p:txBody>
      </p:sp>
      <p:pic>
        <p:nvPicPr>
          <p:cNvPr id="8" name="Picture 7">
            <a:extLst>
              <a:ext uri="{FF2B5EF4-FFF2-40B4-BE49-F238E27FC236}">
                <a16:creationId xmlns:a16="http://schemas.microsoft.com/office/drawing/2014/main" id="{C1A92E56-6C67-438A-EBBB-6E30BE52506B}"/>
              </a:ext>
            </a:extLst>
          </p:cNvPr>
          <p:cNvPicPr>
            <a:picLocks noChangeAspect="1"/>
          </p:cNvPicPr>
          <p:nvPr/>
        </p:nvPicPr>
        <p:blipFill>
          <a:blip r:embed="rId3"/>
          <a:stretch>
            <a:fillRect/>
          </a:stretch>
        </p:blipFill>
        <p:spPr>
          <a:xfrm>
            <a:off x="6180682" y="1525725"/>
            <a:ext cx="2086155" cy="208615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1 · KEY MESSAGE</a:t>
            </a:r>
            <a:endParaRPr lang="en-US" sz="1600" dirty="0"/>
          </a:p>
        </p:txBody>
      </p:sp>
      <p:sp>
        <p:nvSpPr>
          <p:cNvPr id="4" name="Shape 2"/>
          <p:cNvSpPr/>
          <p:nvPr/>
        </p:nvSpPr>
        <p:spPr>
          <a:xfrm>
            <a:off x="365760" y="621792"/>
            <a:ext cx="109728" cy="1005840"/>
          </a:xfrm>
          <a:prstGeom prst="rect">
            <a:avLst/>
          </a:prstGeom>
          <a:solidFill>
            <a:srgbClr val="E8A020"/>
          </a:solidFill>
          <a:ln w="12700">
            <a:solidFill>
              <a:srgbClr val="E8A020"/>
            </a:solidFill>
            <a:prstDash val="solid"/>
          </a:ln>
        </p:spPr>
        <p:txBody>
          <a:bodyPr/>
          <a:lstStyle/>
          <a:p>
            <a:endParaRPr lang="en-US"/>
          </a:p>
        </p:txBody>
      </p:sp>
      <p:sp>
        <p:nvSpPr>
          <p:cNvPr id="5" name="Text 3"/>
          <p:cNvSpPr/>
          <p:nvPr/>
        </p:nvSpPr>
        <p:spPr>
          <a:xfrm>
            <a:off x="594360" y="621792"/>
            <a:ext cx="8229600" cy="594360"/>
          </a:xfrm>
          <a:prstGeom prst="rect">
            <a:avLst/>
          </a:prstGeom>
          <a:noFill/>
          <a:ln/>
        </p:spPr>
        <p:txBody>
          <a:bodyPr wrap="square" rtlCol="0" anchor="ctr"/>
          <a:lstStyle/>
          <a:p>
            <a:pPr marL="0" indent="0">
              <a:buNone/>
            </a:pPr>
            <a:r>
              <a:rPr lang="en-US" sz="2200" b="1" dirty="0">
                <a:solidFill>
                  <a:srgbClr val="1A5C5A"/>
                </a:solidFill>
                <a:latin typeface="Calibri" pitchFamily="34" charset="0"/>
                <a:ea typeface="Calibri" pitchFamily="34" charset="-122"/>
                <a:cs typeface="Calibri" pitchFamily="34" charset="-120"/>
              </a:rPr>
              <a:t>Children learn best when language is connected to…</a:t>
            </a:r>
            <a:endParaRPr lang="en-US" sz="2200" dirty="0"/>
          </a:p>
        </p:txBody>
      </p:sp>
      <p:grpSp>
        <p:nvGrpSpPr>
          <p:cNvPr id="29" name="Group 28">
            <a:extLst>
              <a:ext uri="{FF2B5EF4-FFF2-40B4-BE49-F238E27FC236}">
                <a16:creationId xmlns:a16="http://schemas.microsoft.com/office/drawing/2014/main" id="{BBE68A52-0699-F615-0871-BA72D19CF503}"/>
              </a:ext>
            </a:extLst>
          </p:cNvPr>
          <p:cNvGrpSpPr/>
          <p:nvPr/>
        </p:nvGrpSpPr>
        <p:grpSpPr>
          <a:xfrm>
            <a:off x="698739" y="1312164"/>
            <a:ext cx="5760720" cy="1920240"/>
            <a:chOff x="457200" y="1417320"/>
            <a:chExt cx="5760720" cy="1920240"/>
          </a:xfrm>
        </p:grpSpPr>
        <p:grpSp>
          <p:nvGrpSpPr>
            <p:cNvPr id="24" name="Group 23">
              <a:extLst>
                <a:ext uri="{FF2B5EF4-FFF2-40B4-BE49-F238E27FC236}">
                  <a16:creationId xmlns:a16="http://schemas.microsoft.com/office/drawing/2014/main" id="{F08B8069-85F1-DAEC-91C1-E71349656BCE}"/>
                </a:ext>
              </a:extLst>
            </p:cNvPr>
            <p:cNvGrpSpPr/>
            <p:nvPr/>
          </p:nvGrpSpPr>
          <p:grpSpPr>
            <a:xfrm>
              <a:off x="457200" y="1435608"/>
              <a:ext cx="457200" cy="457200"/>
              <a:chOff x="457200" y="1435608"/>
              <a:chExt cx="457200" cy="457200"/>
            </a:xfrm>
          </p:grpSpPr>
          <p:sp>
            <p:nvSpPr>
              <p:cNvPr id="6" name="Shape 4"/>
              <p:cNvSpPr/>
              <p:nvPr/>
            </p:nvSpPr>
            <p:spPr>
              <a:xfrm>
                <a:off x="457200" y="1435608"/>
                <a:ext cx="457200" cy="457200"/>
              </a:xfrm>
              <a:prstGeom prst="ellipse">
                <a:avLst/>
              </a:prstGeom>
              <a:solidFill>
                <a:srgbClr val="D6EFED"/>
              </a:solidFill>
              <a:ln w="12700">
                <a:solidFill>
                  <a:srgbClr val="D6EFED"/>
                </a:solidFill>
                <a:prstDash val="solid"/>
              </a:ln>
            </p:spPr>
            <p:txBody>
              <a:bodyPr/>
              <a:lstStyle/>
              <a:p>
                <a:endParaRPr lang="en-US"/>
              </a:p>
            </p:txBody>
          </p:sp>
          <p:sp>
            <p:nvSpPr>
              <p:cNvPr id="7" name="Text 5"/>
              <p:cNvSpPr/>
              <p:nvPr/>
            </p:nvSpPr>
            <p:spPr>
              <a:xfrm>
                <a:off x="457200" y="1435608"/>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8" name="Text 6"/>
            <p:cNvSpPr/>
            <p:nvPr/>
          </p:nvSpPr>
          <p:spPr>
            <a:xfrm>
              <a:off x="1005840" y="1417320"/>
              <a:ext cx="2377440" cy="493776"/>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Real experiences</a:t>
              </a:r>
              <a:endParaRPr lang="en-US" sz="1600" dirty="0"/>
            </a:p>
          </p:txBody>
        </p:sp>
        <p:grpSp>
          <p:nvGrpSpPr>
            <p:cNvPr id="25" name="Group 24">
              <a:extLst>
                <a:ext uri="{FF2B5EF4-FFF2-40B4-BE49-F238E27FC236}">
                  <a16:creationId xmlns:a16="http://schemas.microsoft.com/office/drawing/2014/main" id="{FC02B2A8-43B7-3398-5E49-C92C785F2E06}"/>
                </a:ext>
              </a:extLst>
            </p:cNvPr>
            <p:cNvGrpSpPr/>
            <p:nvPr/>
          </p:nvGrpSpPr>
          <p:grpSpPr>
            <a:xfrm>
              <a:off x="457200" y="2148840"/>
              <a:ext cx="457200" cy="457200"/>
              <a:chOff x="457200" y="2148840"/>
              <a:chExt cx="457200" cy="457200"/>
            </a:xfrm>
          </p:grpSpPr>
          <p:sp>
            <p:nvSpPr>
              <p:cNvPr id="9" name="Shape 7"/>
              <p:cNvSpPr/>
              <p:nvPr/>
            </p:nvSpPr>
            <p:spPr>
              <a:xfrm>
                <a:off x="457200" y="2148840"/>
                <a:ext cx="457200" cy="457200"/>
              </a:xfrm>
              <a:prstGeom prst="ellipse">
                <a:avLst/>
              </a:prstGeom>
              <a:solidFill>
                <a:srgbClr val="D6EFED"/>
              </a:solidFill>
              <a:ln w="12700">
                <a:solidFill>
                  <a:srgbClr val="D6EFED"/>
                </a:solidFill>
                <a:prstDash val="solid"/>
              </a:ln>
            </p:spPr>
            <p:txBody>
              <a:bodyPr/>
              <a:lstStyle/>
              <a:p>
                <a:endParaRPr lang="en-US"/>
              </a:p>
            </p:txBody>
          </p:sp>
          <p:sp>
            <p:nvSpPr>
              <p:cNvPr id="10" name="Text 8"/>
              <p:cNvSpPr/>
              <p:nvPr/>
            </p:nvSpPr>
            <p:spPr>
              <a:xfrm>
                <a:off x="457200" y="2148840"/>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11" name="Text 9"/>
            <p:cNvSpPr/>
            <p:nvPr/>
          </p:nvSpPr>
          <p:spPr>
            <a:xfrm>
              <a:off x="1005840" y="2130552"/>
              <a:ext cx="2377440" cy="493776"/>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Real people</a:t>
              </a:r>
              <a:endParaRPr lang="en-US" sz="1600" dirty="0"/>
            </a:p>
          </p:txBody>
        </p:sp>
        <p:grpSp>
          <p:nvGrpSpPr>
            <p:cNvPr id="26" name="Group 25">
              <a:extLst>
                <a:ext uri="{FF2B5EF4-FFF2-40B4-BE49-F238E27FC236}">
                  <a16:creationId xmlns:a16="http://schemas.microsoft.com/office/drawing/2014/main" id="{DD5E4801-878C-0939-785B-E88E5B4C2844}"/>
                </a:ext>
              </a:extLst>
            </p:cNvPr>
            <p:cNvGrpSpPr/>
            <p:nvPr/>
          </p:nvGrpSpPr>
          <p:grpSpPr>
            <a:xfrm>
              <a:off x="457200" y="2862072"/>
              <a:ext cx="457200" cy="457200"/>
              <a:chOff x="457200" y="2862072"/>
              <a:chExt cx="457200" cy="457200"/>
            </a:xfrm>
          </p:grpSpPr>
          <p:sp>
            <p:nvSpPr>
              <p:cNvPr id="12" name="Shape 10"/>
              <p:cNvSpPr/>
              <p:nvPr/>
            </p:nvSpPr>
            <p:spPr>
              <a:xfrm>
                <a:off x="457200" y="2862072"/>
                <a:ext cx="457200" cy="457200"/>
              </a:xfrm>
              <a:prstGeom prst="ellipse">
                <a:avLst/>
              </a:prstGeom>
              <a:solidFill>
                <a:srgbClr val="D6EFED"/>
              </a:solidFill>
              <a:ln w="12700">
                <a:solidFill>
                  <a:srgbClr val="D6EFED"/>
                </a:solidFill>
                <a:prstDash val="solid"/>
              </a:ln>
            </p:spPr>
            <p:txBody>
              <a:bodyPr/>
              <a:lstStyle/>
              <a:p>
                <a:endParaRPr lang="en-US"/>
              </a:p>
            </p:txBody>
          </p:sp>
          <p:sp>
            <p:nvSpPr>
              <p:cNvPr id="13" name="Text 11"/>
              <p:cNvSpPr/>
              <p:nvPr/>
            </p:nvSpPr>
            <p:spPr>
              <a:xfrm>
                <a:off x="457200" y="2862072"/>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14" name="Text 12"/>
            <p:cNvSpPr/>
            <p:nvPr/>
          </p:nvSpPr>
          <p:spPr>
            <a:xfrm>
              <a:off x="1005840" y="2843784"/>
              <a:ext cx="2377440" cy="493776"/>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Real objects</a:t>
              </a:r>
              <a:endParaRPr lang="en-US" sz="1600" dirty="0"/>
            </a:p>
          </p:txBody>
        </p:sp>
        <p:grpSp>
          <p:nvGrpSpPr>
            <p:cNvPr id="27" name="Group 26">
              <a:extLst>
                <a:ext uri="{FF2B5EF4-FFF2-40B4-BE49-F238E27FC236}">
                  <a16:creationId xmlns:a16="http://schemas.microsoft.com/office/drawing/2014/main" id="{7C58EBF6-42C7-ABBF-DC5A-7E281BF3AACE}"/>
                </a:ext>
              </a:extLst>
            </p:cNvPr>
            <p:cNvGrpSpPr/>
            <p:nvPr/>
          </p:nvGrpSpPr>
          <p:grpSpPr>
            <a:xfrm>
              <a:off x="3291840" y="1435608"/>
              <a:ext cx="457200" cy="457200"/>
              <a:chOff x="3291840" y="1435608"/>
              <a:chExt cx="457200" cy="457200"/>
            </a:xfrm>
          </p:grpSpPr>
          <p:sp>
            <p:nvSpPr>
              <p:cNvPr id="15" name="Shape 13"/>
              <p:cNvSpPr/>
              <p:nvPr/>
            </p:nvSpPr>
            <p:spPr>
              <a:xfrm>
                <a:off x="3291840" y="1435608"/>
                <a:ext cx="457200" cy="457200"/>
              </a:xfrm>
              <a:prstGeom prst="ellipse">
                <a:avLst/>
              </a:prstGeom>
              <a:solidFill>
                <a:srgbClr val="D6EFED"/>
              </a:solidFill>
              <a:ln w="12700">
                <a:solidFill>
                  <a:srgbClr val="D6EFED"/>
                </a:solidFill>
                <a:prstDash val="solid"/>
              </a:ln>
            </p:spPr>
            <p:txBody>
              <a:bodyPr/>
              <a:lstStyle/>
              <a:p>
                <a:endParaRPr lang="en-US"/>
              </a:p>
            </p:txBody>
          </p:sp>
          <p:sp>
            <p:nvSpPr>
              <p:cNvPr id="16" name="Text 14"/>
              <p:cNvSpPr/>
              <p:nvPr/>
            </p:nvSpPr>
            <p:spPr>
              <a:xfrm>
                <a:off x="3291840" y="1435608"/>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17" name="Text 15"/>
            <p:cNvSpPr/>
            <p:nvPr/>
          </p:nvSpPr>
          <p:spPr>
            <a:xfrm>
              <a:off x="3840480" y="1417320"/>
              <a:ext cx="2377440" cy="493776"/>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Real places</a:t>
              </a:r>
              <a:endParaRPr lang="en-US" sz="1600" dirty="0"/>
            </a:p>
          </p:txBody>
        </p:sp>
        <p:grpSp>
          <p:nvGrpSpPr>
            <p:cNvPr id="28" name="Group 27">
              <a:extLst>
                <a:ext uri="{FF2B5EF4-FFF2-40B4-BE49-F238E27FC236}">
                  <a16:creationId xmlns:a16="http://schemas.microsoft.com/office/drawing/2014/main" id="{EFC65292-FF51-ECD1-43AD-8025B8449766}"/>
                </a:ext>
              </a:extLst>
            </p:cNvPr>
            <p:cNvGrpSpPr/>
            <p:nvPr/>
          </p:nvGrpSpPr>
          <p:grpSpPr>
            <a:xfrm>
              <a:off x="3291840" y="2148840"/>
              <a:ext cx="457200" cy="457200"/>
              <a:chOff x="3291840" y="2148840"/>
              <a:chExt cx="457200" cy="457200"/>
            </a:xfrm>
          </p:grpSpPr>
          <p:sp>
            <p:nvSpPr>
              <p:cNvPr id="18" name="Shape 16"/>
              <p:cNvSpPr/>
              <p:nvPr/>
            </p:nvSpPr>
            <p:spPr>
              <a:xfrm>
                <a:off x="3291840" y="2148840"/>
                <a:ext cx="457200" cy="457200"/>
              </a:xfrm>
              <a:prstGeom prst="ellipse">
                <a:avLst/>
              </a:prstGeom>
              <a:solidFill>
                <a:srgbClr val="D6EFED"/>
              </a:solidFill>
              <a:ln w="12700">
                <a:solidFill>
                  <a:srgbClr val="D6EFED"/>
                </a:solidFill>
                <a:prstDash val="solid"/>
              </a:ln>
            </p:spPr>
            <p:txBody>
              <a:bodyPr/>
              <a:lstStyle/>
              <a:p>
                <a:endParaRPr lang="en-US"/>
              </a:p>
            </p:txBody>
          </p:sp>
          <p:sp>
            <p:nvSpPr>
              <p:cNvPr id="19" name="Text 17"/>
              <p:cNvSpPr/>
              <p:nvPr/>
            </p:nvSpPr>
            <p:spPr>
              <a:xfrm>
                <a:off x="3291840" y="2148840"/>
                <a:ext cx="457200" cy="457200"/>
              </a:xfrm>
              <a:prstGeom prst="rect">
                <a:avLst/>
              </a:prstGeom>
              <a:noFill/>
              <a:ln/>
            </p:spPr>
            <p:txBody>
              <a:bodyPr wrap="square" lIns="0" tIns="0" rIns="0" bIns="0" rtlCol="0" anchor="ctr"/>
              <a:lstStyle/>
              <a:p>
                <a:pPr marL="0" indent="0" algn="ctr">
                  <a:buNone/>
                </a:pPr>
                <a:r>
                  <a:rPr lang="en-US" sz="1600" dirty="0">
                    <a:solidFill>
                      <a:srgbClr val="000000"/>
                    </a:solidFill>
                  </a:rPr>
                  <a:t>🔄</a:t>
                </a:r>
                <a:endParaRPr lang="en-US" sz="1600" dirty="0"/>
              </a:p>
            </p:txBody>
          </p:sp>
        </p:grpSp>
        <p:sp>
          <p:nvSpPr>
            <p:cNvPr id="20" name="Text 18"/>
            <p:cNvSpPr/>
            <p:nvPr/>
          </p:nvSpPr>
          <p:spPr>
            <a:xfrm>
              <a:off x="3840480" y="2130552"/>
              <a:ext cx="2377440" cy="493776"/>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Familiar routines</a:t>
              </a:r>
              <a:endParaRPr lang="en-US" sz="1600" dirty="0"/>
            </a:p>
          </p:txBody>
        </p:sp>
      </p:grpSp>
      <p:grpSp>
        <p:nvGrpSpPr>
          <p:cNvPr id="30" name="Group 29">
            <a:extLst>
              <a:ext uri="{FF2B5EF4-FFF2-40B4-BE49-F238E27FC236}">
                <a16:creationId xmlns:a16="http://schemas.microsoft.com/office/drawing/2014/main" id="{6D3E2582-DD5E-84D0-9D11-88F1E9069445}"/>
              </a:ext>
            </a:extLst>
          </p:cNvPr>
          <p:cNvGrpSpPr/>
          <p:nvPr/>
        </p:nvGrpSpPr>
        <p:grpSpPr>
          <a:xfrm>
            <a:off x="365760" y="3547872"/>
            <a:ext cx="8412480" cy="1234440"/>
            <a:chOff x="365760" y="3547872"/>
            <a:chExt cx="8412480" cy="1234440"/>
          </a:xfrm>
        </p:grpSpPr>
        <p:sp>
          <p:nvSpPr>
            <p:cNvPr id="21" name="Shape 19"/>
            <p:cNvSpPr/>
            <p:nvPr/>
          </p:nvSpPr>
          <p:spPr>
            <a:xfrm>
              <a:off x="365760" y="3547872"/>
              <a:ext cx="8412480" cy="1234440"/>
            </a:xfrm>
            <a:prstGeom prst="rect">
              <a:avLst/>
            </a:prstGeom>
            <a:solidFill>
              <a:srgbClr val="1A5C5A"/>
            </a:solidFill>
            <a:ln w="12700">
              <a:solidFill>
                <a:srgbClr val="1A5C5A"/>
              </a:solidFill>
              <a:prstDash val="solid"/>
            </a:ln>
          </p:spPr>
          <p:txBody>
            <a:bodyPr/>
            <a:lstStyle/>
            <a:p>
              <a:endParaRPr lang="en-US"/>
            </a:p>
          </p:txBody>
        </p:sp>
        <p:sp>
          <p:nvSpPr>
            <p:cNvPr id="22" name="Text 20"/>
            <p:cNvSpPr/>
            <p:nvPr/>
          </p:nvSpPr>
          <p:spPr>
            <a:xfrm>
              <a:off x="548640" y="3584448"/>
              <a:ext cx="8229600" cy="475488"/>
            </a:xfrm>
            <a:prstGeom prst="rect">
              <a:avLst/>
            </a:prstGeom>
            <a:noFill/>
            <a:ln/>
          </p:spPr>
          <p:txBody>
            <a:bodyPr wrap="square" rtlCol="0" anchor="ctr"/>
            <a:lstStyle/>
            <a:p>
              <a:pPr marL="0" indent="0">
                <a:buNone/>
              </a:pPr>
              <a:r>
                <a:rPr lang="en-US" sz="1800" dirty="0">
                  <a:solidFill>
                    <a:srgbClr val="D6EFED"/>
                  </a:solidFill>
                  <a:latin typeface="Calibri" pitchFamily="34" charset="0"/>
                  <a:ea typeface="Calibri" pitchFamily="34" charset="-122"/>
                  <a:cs typeface="Calibri" pitchFamily="34" charset="-120"/>
                </a:rPr>
                <a:t>Not stories about other children.</a:t>
              </a:r>
              <a:endParaRPr lang="en-US" sz="1800" dirty="0"/>
            </a:p>
          </p:txBody>
        </p:sp>
        <p:sp>
          <p:nvSpPr>
            <p:cNvPr id="23" name="Text 21"/>
            <p:cNvSpPr/>
            <p:nvPr/>
          </p:nvSpPr>
          <p:spPr>
            <a:xfrm>
              <a:off x="548640" y="4041648"/>
              <a:ext cx="8229600" cy="475488"/>
            </a:xfrm>
            <a:prstGeom prst="rect">
              <a:avLst/>
            </a:prstGeom>
            <a:noFill/>
            <a:ln/>
          </p:spPr>
          <p:txBody>
            <a:bodyPr wrap="square" rtlCol="0" anchor="ctr"/>
            <a:lstStyle/>
            <a:p>
              <a:pPr marL="0" indent="0">
                <a:buNone/>
              </a:pPr>
              <a:r>
                <a:rPr lang="en-US" sz="2200" b="1" dirty="0">
                  <a:solidFill>
                    <a:srgbClr val="E8A020"/>
                  </a:solidFill>
                  <a:latin typeface="Calibri" pitchFamily="34" charset="0"/>
                  <a:ea typeface="Calibri" pitchFamily="34" charset="-122"/>
                  <a:cs typeface="Calibri" pitchFamily="34" charset="-120"/>
                </a:rPr>
                <a:t>Stories about themselves.</a:t>
              </a:r>
              <a:endParaRPr lang="en-US" sz="2200" dirty="0"/>
            </a:p>
          </p:txBody>
        </p:sp>
      </p:grpSp>
      <p:pic>
        <p:nvPicPr>
          <p:cNvPr id="32" name="Picture 31">
            <a:extLst>
              <a:ext uri="{FF2B5EF4-FFF2-40B4-BE49-F238E27FC236}">
                <a16:creationId xmlns:a16="http://schemas.microsoft.com/office/drawing/2014/main" id="{9B61F5A7-5D91-C66D-AAE5-04E5BCE66ECA}"/>
              </a:ext>
            </a:extLst>
          </p:cNvPr>
          <p:cNvPicPr>
            <a:picLocks noChangeAspect="1"/>
          </p:cNvPicPr>
          <p:nvPr/>
        </p:nvPicPr>
        <p:blipFill>
          <a:blip r:embed="rId3"/>
          <a:stretch/>
        </p:blipFill>
        <p:spPr>
          <a:xfrm>
            <a:off x="5196280" y="1191134"/>
            <a:ext cx="3746552" cy="210743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1 · EXAMPLE</a:t>
            </a:r>
            <a:endParaRPr lang="en-US" sz="1600" dirty="0"/>
          </a:p>
        </p:txBody>
      </p:sp>
      <p:sp>
        <p:nvSpPr>
          <p:cNvPr id="4" name="Text 2"/>
          <p:cNvSpPr/>
          <p:nvPr/>
        </p:nvSpPr>
        <p:spPr>
          <a:xfrm>
            <a:off x="365760" y="607611"/>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Show the example book</a:t>
            </a:r>
            <a:endParaRPr lang="en-US" sz="3200" dirty="0"/>
          </a:p>
        </p:txBody>
      </p:sp>
      <p:sp>
        <p:nvSpPr>
          <p:cNvPr id="5" name="Shape 3"/>
          <p:cNvSpPr/>
          <p:nvPr/>
        </p:nvSpPr>
        <p:spPr>
          <a:xfrm>
            <a:off x="365760" y="1241298"/>
            <a:ext cx="5303520" cy="3559302"/>
          </a:xfrm>
          <a:prstGeom prst="rect">
            <a:avLst/>
          </a:prstGeom>
          <a:solidFill>
            <a:srgbClr val="D6EFED"/>
          </a:solidFill>
          <a:ln w="25400">
            <a:solidFill>
              <a:srgbClr val="2E8B84"/>
            </a:solidFill>
            <a:prstDash val="solid"/>
          </a:ln>
        </p:spPr>
        <p:txBody>
          <a:bodyPr/>
          <a:lstStyle/>
          <a:p>
            <a:endParaRPr lang="en-US"/>
          </a:p>
        </p:txBody>
      </p:sp>
      <p:grpSp>
        <p:nvGrpSpPr>
          <p:cNvPr id="17" name="Group 16">
            <a:extLst>
              <a:ext uri="{FF2B5EF4-FFF2-40B4-BE49-F238E27FC236}">
                <a16:creationId xmlns:a16="http://schemas.microsoft.com/office/drawing/2014/main" id="{66F964D5-5F30-B1AB-33FD-9DDB6CA9E5F7}"/>
              </a:ext>
            </a:extLst>
          </p:cNvPr>
          <p:cNvGrpSpPr/>
          <p:nvPr/>
        </p:nvGrpSpPr>
        <p:grpSpPr>
          <a:xfrm>
            <a:off x="365760" y="1241298"/>
            <a:ext cx="5303520" cy="365760"/>
            <a:chOff x="365760" y="1691640"/>
            <a:chExt cx="5303520" cy="365760"/>
          </a:xfrm>
        </p:grpSpPr>
        <p:sp>
          <p:nvSpPr>
            <p:cNvPr id="6" name="Shape 4"/>
            <p:cNvSpPr/>
            <p:nvPr/>
          </p:nvSpPr>
          <p:spPr>
            <a:xfrm>
              <a:off x="365760" y="1691640"/>
              <a:ext cx="5303520" cy="365760"/>
            </a:xfrm>
            <a:prstGeom prst="rect">
              <a:avLst/>
            </a:prstGeom>
            <a:solidFill>
              <a:srgbClr val="2E8B84"/>
            </a:solidFill>
            <a:ln w="12700">
              <a:solidFill>
                <a:srgbClr val="2E8B84"/>
              </a:solidFill>
              <a:prstDash val="solid"/>
            </a:ln>
          </p:spPr>
          <p:txBody>
            <a:bodyPr/>
            <a:lstStyle/>
            <a:p>
              <a:endParaRPr lang="en-US"/>
            </a:p>
          </p:txBody>
        </p:sp>
        <p:sp>
          <p:nvSpPr>
            <p:cNvPr id="7" name="Text 5"/>
            <p:cNvSpPr/>
            <p:nvPr/>
          </p:nvSpPr>
          <p:spPr>
            <a:xfrm>
              <a:off x="457200" y="1691640"/>
              <a:ext cx="5120640" cy="36576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LANGUAGE EXPERIENCE READER</a:t>
              </a:r>
              <a:endParaRPr lang="en-US" sz="1600" dirty="0"/>
            </a:p>
          </p:txBody>
        </p:sp>
      </p:grpSp>
      <p:sp>
        <p:nvSpPr>
          <p:cNvPr id="8" name="Text 6"/>
          <p:cNvSpPr/>
          <p:nvPr/>
        </p:nvSpPr>
        <p:spPr>
          <a:xfrm>
            <a:off x="365760" y="2103120"/>
            <a:ext cx="5303520" cy="1805940"/>
          </a:xfrm>
          <a:prstGeom prst="rect">
            <a:avLst/>
          </a:prstGeom>
          <a:noFill/>
          <a:ln/>
        </p:spPr>
        <p:txBody>
          <a:bodyPr wrap="square" rtlCol="0" anchor="ctr"/>
          <a:lstStyle/>
          <a:p>
            <a:pPr marL="0" indent="0" algn="ctr">
              <a:buNone/>
            </a:pPr>
            <a:endParaRPr lang="en-US" sz="4800" dirty="0"/>
          </a:p>
        </p:txBody>
      </p:sp>
      <p:sp>
        <p:nvSpPr>
          <p:cNvPr id="9" name="Text 7"/>
          <p:cNvSpPr/>
          <p:nvPr/>
        </p:nvSpPr>
        <p:spPr>
          <a:xfrm>
            <a:off x="457200" y="3909060"/>
            <a:ext cx="5120640" cy="457200"/>
          </a:xfrm>
          <a:prstGeom prst="rect">
            <a:avLst/>
          </a:prstGeom>
          <a:noFill/>
          <a:ln/>
        </p:spPr>
        <p:txBody>
          <a:bodyPr wrap="square" rtlCol="0" anchor="ctr"/>
          <a:lstStyle/>
          <a:p>
            <a:pPr marL="0" indent="0" algn="ctr">
              <a:buNone/>
            </a:pPr>
            <a:r>
              <a:rPr lang="en-US" b="1" dirty="0">
                <a:solidFill>
                  <a:srgbClr val="1A5C5A"/>
                </a:solidFill>
                <a:latin typeface="Calibri" pitchFamily="34" charset="0"/>
                <a:ea typeface="Calibri" pitchFamily="34" charset="-122"/>
                <a:cs typeface="Calibri" pitchFamily="34" charset="-120"/>
              </a:rPr>
              <a:t>Wash, Wash, Wash!</a:t>
            </a:r>
            <a:endParaRPr lang="en-US" dirty="0"/>
          </a:p>
        </p:txBody>
      </p:sp>
      <p:sp>
        <p:nvSpPr>
          <p:cNvPr id="10" name="Text 8"/>
          <p:cNvSpPr/>
          <p:nvPr/>
        </p:nvSpPr>
        <p:spPr>
          <a:xfrm>
            <a:off x="457200" y="4302252"/>
            <a:ext cx="5120640" cy="365760"/>
          </a:xfrm>
          <a:prstGeom prst="rect">
            <a:avLst/>
          </a:prstGeom>
          <a:noFill/>
          <a:ln/>
        </p:spPr>
        <p:txBody>
          <a:bodyPr wrap="square" rtlCol="0" anchor="ctr"/>
          <a:lstStyle/>
          <a:p>
            <a:pPr marL="0" indent="0" algn="ctr">
              <a:buNone/>
            </a:pPr>
            <a:r>
              <a:rPr lang="en-US" sz="1600" i="1" dirty="0">
                <a:solidFill>
                  <a:srgbClr val="6B7280"/>
                </a:solidFill>
                <a:latin typeface="Calibri" pitchFamily="34" charset="0"/>
                <a:ea typeface="Calibri" pitchFamily="34" charset="-122"/>
                <a:cs typeface="Calibri" pitchFamily="34" charset="-120"/>
              </a:rPr>
              <a:t>Real photos. Real people. Real event.</a:t>
            </a:r>
            <a:endParaRPr lang="en-US" sz="1600" dirty="0"/>
          </a:p>
        </p:txBody>
      </p:sp>
      <p:sp>
        <p:nvSpPr>
          <p:cNvPr id="11" name="Shape 9"/>
          <p:cNvSpPr/>
          <p:nvPr/>
        </p:nvSpPr>
        <p:spPr>
          <a:xfrm>
            <a:off x="5943600" y="1241298"/>
            <a:ext cx="2834640" cy="3559302"/>
          </a:xfrm>
          <a:prstGeom prst="rect">
            <a:avLst/>
          </a:prstGeom>
          <a:solidFill>
            <a:srgbClr val="FEF3DC"/>
          </a:solidFill>
          <a:ln w="19050">
            <a:solidFill>
              <a:srgbClr val="E8A020"/>
            </a:solidFill>
            <a:prstDash val="solid"/>
          </a:ln>
        </p:spPr>
        <p:txBody>
          <a:bodyPr/>
          <a:lstStyle/>
          <a:p>
            <a:endParaRPr lang="en-US"/>
          </a:p>
        </p:txBody>
      </p:sp>
      <p:sp>
        <p:nvSpPr>
          <p:cNvPr id="12" name="Text 10"/>
          <p:cNvSpPr/>
          <p:nvPr/>
        </p:nvSpPr>
        <p:spPr>
          <a:xfrm>
            <a:off x="6035040" y="1828800"/>
            <a:ext cx="2560320" cy="3657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  Ask the teachers:</a:t>
            </a:r>
            <a:endParaRPr lang="en-US" sz="1600" dirty="0"/>
          </a:p>
        </p:txBody>
      </p:sp>
      <p:sp>
        <p:nvSpPr>
          <p:cNvPr id="13" name="Text 11"/>
          <p:cNvSpPr/>
          <p:nvPr/>
        </p:nvSpPr>
        <p:spPr>
          <a:xfrm>
            <a:off x="6035040" y="2240280"/>
            <a:ext cx="2651760" cy="54864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"Did this really happen?"</a:t>
            </a:r>
            <a:endParaRPr lang="en-US" sz="1600" dirty="0"/>
          </a:p>
        </p:txBody>
      </p:sp>
      <p:sp>
        <p:nvSpPr>
          <p:cNvPr id="14" name="Shape 12"/>
          <p:cNvSpPr/>
          <p:nvPr/>
        </p:nvSpPr>
        <p:spPr>
          <a:xfrm>
            <a:off x="6035040" y="2880360"/>
            <a:ext cx="2606040" cy="1691640"/>
          </a:xfrm>
          <a:prstGeom prst="rect">
            <a:avLst/>
          </a:prstGeom>
          <a:solidFill>
            <a:srgbClr val="FFFFFF"/>
          </a:solidFill>
          <a:ln w="12700">
            <a:solidFill>
              <a:srgbClr val="DDDDDD"/>
            </a:solidFill>
            <a:prstDash val="solid"/>
          </a:ln>
        </p:spPr>
        <p:txBody>
          <a:bodyPr/>
          <a:lstStyle/>
          <a:p>
            <a:endParaRPr lang="en-US"/>
          </a:p>
        </p:txBody>
      </p:sp>
      <p:sp>
        <p:nvSpPr>
          <p:cNvPr id="15" name="Text 13"/>
          <p:cNvSpPr/>
          <p:nvPr/>
        </p:nvSpPr>
        <p:spPr>
          <a:xfrm>
            <a:off x="6126480" y="2944368"/>
            <a:ext cx="2423160" cy="320040"/>
          </a:xfrm>
          <a:prstGeom prst="rect">
            <a:avLst/>
          </a:prstGeom>
          <a:noFill/>
          <a:ln/>
        </p:spPr>
        <p:txBody>
          <a:bodyPr wrap="square" rtlCol="0" anchor="ctr"/>
          <a:lstStyle/>
          <a:p>
            <a:pPr marL="0" indent="0">
              <a:buNone/>
            </a:pPr>
            <a:r>
              <a:rPr lang="en-US" sz="1600" i="1" dirty="0">
                <a:solidFill>
                  <a:srgbClr val="6B7280"/>
                </a:solidFill>
                <a:latin typeface="Calibri" pitchFamily="34" charset="0"/>
                <a:ea typeface="Calibri" pitchFamily="34" charset="-122"/>
                <a:cs typeface="Calibri" pitchFamily="34" charset="-120"/>
              </a:rPr>
              <a:t>When they say yes:</a:t>
            </a:r>
            <a:endParaRPr lang="en-US" sz="1600" dirty="0"/>
          </a:p>
        </p:txBody>
      </p:sp>
      <p:sp>
        <p:nvSpPr>
          <p:cNvPr id="16" name="Text 14"/>
          <p:cNvSpPr/>
          <p:nvPr/>
        </p:nvSpPr>
        <p:spPr>
          <a:xfrm>
            <a:off x="6126480" y="3291840"/>
            <a:ext cx="2423160" cy="109728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"That is why children want to read it again."</a:t>
            </a:r>
            <a:endParaRPr lang="en-US" sz="1600" dirty="0"/>
          </a:p>
        </p:txBody>
      </p:sp>
      <p:pic>
        <p:nvPicPr>
          <p:cNvPr id="19" name="Picture 18">
            <a:extLst>
              <a:ext uri="{FF2B5EF4-FFF2-40B4-BE49-F238E27FC236}">
                <a16:creationId xmlns:a16="http://schemas.microsoft.com/office/drawing/2014/main" id="{0FB2593E-B1E9-BF04-C4D6-71F7E125A647}"/>
              </a:ext>
            </a:extLst>
          </p:cNvPr>
          <p:cNvPicPr>
            <a:picLocks noChangeAspect="1"/>
          </p:cNvPicPr>
          <p:nvPr/>
        </p:nvPicPr>
        <p:blipFill>
          <a:blip r:embed="rId3"/>
          <a:stretch>
            <a:fillRect/>
          </a:stretch>
        </p:blipFill>
        <p:spPr>
          <a:xfrm>
            <a:off x="1351572" y="1682031"/>
            <a:ext cx="3091832" cy="234552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1 · COMPARE</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Which is the stronger reader?</a:t>
            </a:r>
            <a:endParaRPr lang="en-US" sz="3200" dirty="0"/>
          </a:p>
        </p:txBody>
      </p:sp>
      <p:grpSp>
        <p:nvGrpSpPr>
          <p:cNvPr id="27" name="Group 26">
            <a:extLst>
              <a:ext uri="{FF2B5EF4-FFF2-40B4-BE49-F238E27FC236}">
                <a16:creationId xmlns:a16="http://schemas.microsoft.com/office/drawing/2014/main" id="{A1B4E954-E396-54D2-B195-7807FABDD571}"/>
              </a:ext>
            </a:extLst>
          </p:cNvPr>
          <p:cNvGrpSpPr/>
          <p:nvPr/>
        </p:nvGrpSpPr>
        <p:grpSpPr>
          <a:xfrm>
            <a:off x="365760" y="1453896"/>
            <a:ext cx="8412480" cy="3063240"/>
            <a:chOff x="365760" y="1691640"/>
            <a:chExt cx="8412480" cy="3063240"/>
          </a:xfrm>
        </p:grpSpPr>
        <p:grpSp>
          <p:nvGrpSpPr>
            <p:cNvPr id="25" name="Group 24">
              <a:extLst>
                <a:ext uri="{FF2B5EF4-FFF2-40B4-BE49-F238E27FC236}">
                  <a16:creationId xmlns:a16="http://schemas.microsoft.com/office/drawing/2014/main" id="{BBC2C7F7-C1E6-7A27-1E6F-67B4B1C301A6}"/>
                </a:ext>
              </a:extLst>
            </p:cNvPr>
            <p:cNvGrpSpPr/>
            <p:nvPr/>
          </p:nvGrpSpPr>
          <p:grpSpPr>
            <a:xfrm>
              <a:off x="365760" y="1691640"/>
              <a:ext cx="3931920" cy="3063240"/>
              <a:chOff x="365760" y="1691640"/>
              <a:chExt cx="3931920" cy="3063240"/>
            </a:xfrm>
          </p:grpSpPr>
          <p:sp>
            <p:nvSpPr>
              <p:cNvPr id="5" name="Shape 3"/>
              <p:cNvSpPr/>
              <p:nvPr/>
            </p:nvSpPr>
            <p:spPr>
              <a:xfrm>
                <a:off x="365760" y="1691640"/>
                <a:ext cx="3931920" cy="3063240"/>
              </a:xfrm>
              <a:prstGeom prst="rect">
                <a:avLst/>
              </a:prstGeom>
              <a:solidFill>
                <a:srgbClr val="FCE8E8"/>
              </a:solidFill>
              <a:ln w="25400">
                <a:solidFill>
                  <a:srgbClr val="C0392B"/>
                </a:solidFill>
                <a:prstDash val="solid"/>
              </a:ln>
            </p:spPr>
            <p:txBody>
              <a:bodyPr/>
              <a:lstStyle/>
              <a:p>
                <a:endParaRPr lang="en-US"/>
              </a:p>
            </p:txBody>
          </p:sp>
          <p:sp>
            <p:nvSpPr>
              <p:cNvPr id="6" name="Shape 4"/>
              <p:cNvSpPr/>
              <p:nvPr/>
            </p:nvSpPr>
            <p:spPr>
              <a:xfrm>
                <a:off x="365760" y="1691640"/>
                <a:ext cx="3931920" cy="384048"/>
              </a:xfrm>
              <a:prstGeom prst="rect">
                <a:avLst/>
              </a:prstGeom>
              <a:solidFill>
                <a:srgbClr val="C0392B"/>
              </a:solidFill>
              <a:ln w="12700">
                <a:solidFill>
                  <a:srgbClr val="C0392B"/>
                </a:solidFill>
                <a:prstDash val="solid"/>
              </a:ln>
            </p:spPr>
            <p:txBody>
              <a:bodyPr/>
              <a:lstStyle/>
              <a:p>
                <a:endParaRPr lang="en-US"/>
              </a:p>
            </p:txBody>
          </p:sp>
          <p:sp>
            <p:nvSpPr>
              <p:cNvPr id="7" name="Text 5"/>
              <p:cNvSpPr/>
              <p:nvPr/>
            </p:nvSpPr>
            <p:spPr>
              <a:xfrm>
                <a:off x="457200" y="1691640"/>
                <a:ext cx="3749040" cy="384048"/>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Traditional Reader</a:t>
                </a:r>
                <a:endParaRPr lang="en-US" sz="1600" dirty="0"/>
              </a:p>
            </p:txBody>
          </p:sp>
          <p:sp>
            <p:nvSpPr>
              <p:cNvPr id="8" name="Text 6"/>
              <p:cNvSpPr/>
              <p:nvPr/>
            </p:nvSpPr>
            <p:spPr>
              <a:xfrm>
                <a:off x="548640" y="2212848"/>
                <a:ext cx="3657600" cy="50292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The boy is at the farm.</a:t>
                </a:r>
                <a:endParaRPr lang="en-US" sz="1600" dirty="0"/>
              </a:p>
            </p:txBody>
          </p:sp>
          <p:sp>
            <p:nvSpPr>
              <p:cNvPr id="9" name="Text 7"/>
              <p:cNvSpPr/>
              <p:nvPr/>
            </p:nvSpPr>
            <p:spPr>
              <a:xfrm>
                <a:off x="548640" y="2834640"/>
                <a:ext cx="356616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Unknown child</a:t>
                </a:r>
                <a:endParaRPr lang="en-US" sz="1600" dirty="0"/>
              </a:p>
            </p:txBody>
          </p:sp>
          <p:sp>
            <p:nvSpPr>
              <p:cNvPr id="10" name="Text 8"/>
              <p:cNvSpPr/>
              <p:nvPr/>
            </p:nvSpPr>
            <p:spPr>
              <a:xfrm>
                <a:off x="548640" y="3273552"/>
                <a:ext cx="356616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Unknown place</a:t>
                </a:r>
                <a:endParaRPr lang="en-US" sz="1600" dirty="0"/>
              </a:p>
            </p:txBody>
          </p:sp>
          <p:sp>
            <p:nvSpPr>
              <p:cNvPr id="11" name="Text 9"/>
              <p:cNvSpPr/>
              <p:nvPr/>
            </p:nvSpPr>
            <p:spPr>
              <a:xfrm>
                <a:off x="548640" y="3712464"/>
                <a:ext cx="356616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No personal connection</a:t>
                </a:r>
                <a:endParaRPr lang="en-US" sz="1600" dirty="0"/>
              </a:p>
            </p:txBody>
          </p:sp>
          <p:sp>
            <p:nvSpPr>
              <p:cNvPr id="12" name="Text 10"/>
              <p:cNvSpPr/>
              <p:nvPr/>
            </p:nvSpPr>
            <p:spPr>
              <a:xfrm>
                <a:off x="548640" y="4151376"/>
                <a:ext cx="356616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No shared memory</a:t>
                </a:r>
                <a:endParaRPr lang="en-US" sz="1600" dirty="0"/>
              </a:p>
            </p:txBody>
          </p:sp>
        </p:grpSp>
        <p:grpSp>
          <p:nvGrpSpPr>
            <p:cNvPr id="26" name="Group 25">
              <a:extLst>
                <a:ext uri="{FF2B5EF4-FFF2-40B4-BE49-F238E27FC236}">
                  <a16:creationId xmlns:a16="http://schemas.microsoft.com/office/drawing/2014/main" id="{31D55A30-B1DB-AE04-A432-390CF45E69CD}"/>
                </a:ext>
              </a:extLst>
            </p:cNvPr>
            <p:cNvGrpSpPr/>
            <p:nvPr/>
          </p:nvGrpSpPr>
          <p:grpSpPr>
            <a:xfrm>
              <a:off x="4846320" y="1691640"/>
              <a:ext cx="3931920" cy="3063240"/>
              <a:chOff x="4846320" y="1691640"/>
              <a:chExt cx="3931920" cy="3063240"/>
            </a:xfrm>
          </p:grpSpPr>
          <p:sp>
            <p:nvSpPr>
              <p:cNvPr id="13" name="Shape 11"/>
              <p:cNvSpPr/>
              <p:nvPr/>
            </p:nvSpPr>
            <p:spPr>
              <a:xfrm>
                <a:off x="4846320" y="1691640"/>
                <a:ext cx="3931920" cy="3063240"/>
              </a:xfrm>
              <a:prstGeom prst="rect">
                <a:avLst/>
              </a:prstGeom>
              <a:solidFill>
                <a:srgbClr val="E6F4EA"/>
              </a:solidFill>
              <a:ln w="25400">
                <a:solidFill>
                  <a:srgbClr val="2E7D5E"/>
                </a:solidFill>
                <a:prstDash val="solid"/>
              </a:ln>
            </p:spPr>
            <p:txBody>
              <a:bodyPr/>
              <a:lstStyle/>
              <a:p>
                <a:endParaRPr lang="en-US"/>
              </a:p>
            </p:txBody>
          </p:sp>
          <p:sp>
            <p:nvSpPr>
              <p:cNvPr id="14" name="Shape 12"/>
              <p:cNvSpPr/>
              <p:nvPr/>
            </p:nvSpPr>
            <p:spPr>
              <a:xfrm>
                <a:off x="4846320" y="1691640"/>
                <a:ext cx="3931920" cy="384048"/>
              </a:xfrm>
              <a:prstGeom prst="rect">
                <a:avLst/>
              </a:prstGeom>
              <a:solidFill>
                <a:srgbClr val="2E7D5E"/>
              </a:solidFill>
              <a:ln w="12700">
                <a:solidFill>
                  <a:srgbClr val="2E7D5E"/>
                </a:solidFill>
                <a:prstDash val="solid"/>
              </a:ln>
            </p:spPr>
            <p:txBody>
              <a:bodyPr/>
              <a:lstStyle/>
              <a:p>
                <a:endParaRPr lang="en-US"/>
              </a:p>
            </p:txBody>
          </p:sp>
          <p:sp>
            <p:nvSpPr>
              <p:cNvPr id="15" name="Text 13"/>
              <p:cNvSpPr/>
              <p:nvPr/>
            </p:nvSpPr>
            <p:spPr>
              <a:xfrm>
                <a:off x="4937760" y="1691640"/>
                <a:ext cx="3749040" cy="384048"/>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Language Experience Reader</a:t>
                </a:r>
                <a:endParaRPr lang="en-US" sz="1600" dirty="0"/>
              </a:p>
            </p:txBody>
          </p:sp>
          <p:sp>
            <p:nvSpPr>
              <p:cNvPr id="16" name="Text 14"/>
              <p:cNvSpPr/>
              <p:nvPr/>
            </p:nvSpPr>
            <p:spPr>
              <a:xfrm>
                <a:off x="4937760" y="2212848"/>
                <a:ext cx="3657600" cy="36576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Teacher washes Noi.</a:t>
                </a:r>
                <a:endParaRPr lang="en-US" sz="1600" dirty="0"/>
              </a:p>
            </p:txBody>
          </p:sp>
          <p:sp>
            <p:nvSpPr>
              <p:cNvPr id="17" name="Text 15"/>
              <p:cNvSpPr/>
              <p:nvPr/>
            </p:nvSpPr>
            <p:spPr>
              <a:xfrm>
                <a:off x="4937760" y="2615184"/>
                <a:ext cx="3657600" cy="36576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Teacher says, “Wash, wash, wash.”</a:t>
                </a:r>
                <a:endParaRPr lang="en-US" sz="1600" dirty="0"/>
              </a:p>
            </p:txBody>
          </p:sp>
          <p:sp>
            <p:nvSpPr>
              <p:cNvPr id="18" name="Text 16"/>
              <p:cNvSpPr/>
              <p:nvPr/>
            </p:nvSpPr>
            <p:spPr>
              <a:xfrm>
                <a:off x="4937760" y="3017520"/>
                <a:ext cx="3657600" cy="36576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Noi splashes in the water.</a:t>
                </a:r>
                <a:endParaRPr lang="en-US" sz="1600" dirty="0"/>
              </a:p>
            </p:txBody>
          </p:sp>
          <p:sp>
            <p:nvSpPr>
              <p:cNvPr id="19" name="Text 17"/>
              <p:cNvSpPr/>
              <p:nvPr/>
            </p:nvSpPr>
            <p:spPr>
              <a:xfrm>
                <a:off x="4937760" y="3447288"/>
                <a:ext cx="3566160" cy="292608"/>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Known people</a:t>
                </a:r>
                <a:endParaRPr lang="en-US" sz="1600" dirty="0"/>
              </a:p>
            </p:txBody>
          </p:sp>
          <p:sp>
            <p:nvSpPr>
              <p:cNvPr id="20" name="Text 18"/>
              <p:cNvSpPr/>
              <p:nvPr/>
            </p:nvSpPr>
            <p:spPr>
              <a:xfrm>
                <a:off x="4937760" y="3767328"/>
                <a:ext cx="3566160" cy="292608"/>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Known actions</a:t>
                </a:r>
                <a:endParaRPr lang="en-US" sz="1600" dirty="0"/>
              </a:p>
            </p:txBody>
          </p:sp>
          <p:sp>
            <p:nvSpPr>
              <p:cNvPr id="21" name="Text 19"/>
              <p:cNvSpPr/>
              <p:nvPr/>
            </p:nvSpPr>
            <p:spPr>
              <a:xfrm>
                <a:off x="4937760" y="4087368"/>
                <a:ext cx="3566160" cy="292608"/>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Known signs</a:t>
                </a:r>
                <a:endParaRPr lang="en-US" sz="1600" dirty="0"/>
              </a:p>
            </p:txBody>
          </p:sp>
          <p:sp>
            <p:nvSpPr>
              <p:cNvPr id="22" name="Text 20"/>
              <p:cNvSpPr/>
              <p:nvPr/>
            </p:nvSpPr>
            <p:spPr>
              <a:xfrm>
                <a:off x="4937760" y="4407408"/>
                <a:ext cx="3566160" cy="292608"/>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Shared memory</a:t>
                </a:r>
                <a:endParaRPr lang="en-US" sz="1600" dirty="0"/>
              </a:p>
            </p:txBody>
          </p:sp>
        </p:grpSp>
      </p:grpSp>
      <p:grpSp>
        <p:nvGrpSpPr>
          <p:cNvPr id="28" name="Group 27">
            <a:extLst>
              <a:ext uri="{FF2B5EF4-FFF2-40B4-BE49-F238E27FC236}">
                <a16:creationId xmlns:a16="http://schemas.microsoft.com/office/drawing/2014/main" id="{0553B878-F830-6D13-DD59-8D136E244CB1}"/>
              </a:ext>
            </a:extLst>
          </p:cNvPr>
          <p:cNvGrpSpPr/>
          <p:nvPr/>
        </p:nvGrpSpPr>
        <p:grpSpPr>
          <a:xfrm>
            <a:off x="365760" y="4668012"/>
            <a:ext cx="8412480" cy="347472"/>
            <a:chOff x="365760" y="4864608"/>
            <a:chExt cx="8412480" cy="347472"/>
          </a:xfrm>
        </p:grpSpPr>
        <p:sp>
          <p:nvSpPr>
            <p:cNvPr id="23" name="Shape 21"/>
            <p:cNvSpPr/>
            <p:nvPr/>
          </p:nvSpPr>
          <p:spPr>
            <a:xfrm>
              <a:off x="365760" y="4864608"/>
              <a:ext cx="8412480" cy="347472"/>
            </a:xfrm>
            <a:prstGeom prst="rect">
              <a:avLst/>
            </a:prstGeom>
            <a:solidFill>
              <a:srgbClr val="1A5C5A"/>
            </a:solidFill>
            <a:ln w="12700">
              <a:solidFill>
                <a:srgbClr val="1A5C5A"/>
              </a:solidFill>
              <a:prstDash val="solid"/>
            </a:ln>
          </p:spPr>
          <p:txBody>
            <a:bodyPr/>
            <a:lstStyle/>
            <a:p>
              <a:endParaRPr lang="en-US"/>
            </a:p>
          </p:txBody>
        </p:sp>
        <p:sp>
          <p:nvSpPr>
            <p:cNvPr id="24" name="Text 22"/>
            <p:cNvSpPr/>
            <p:nvPr/>
          </p:nvSpPr>
          <p:spPr>
            <a:xfrm>
              <a:off x="502920" y="4864608"/>
              <a:ext cx="8229600" cy="347472"/>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The LER contains known people, known actions, known signs, and a shared memory.  Much stronger language foundation.</a:t>
              </a:r>
              <a:endParaRPr lang="en-US" sz="1200" dirty="0"/>
            </a:p>
          </p:txBody>
        </p:sp>
      </p:grpSp>
      <p:pic>
        <p:nvPicPr>
          <p:cNvPr id="30" name="Picture 29">
            <a:extLst>
              <a:ext uri="{FF2B5EF4-FFF2-40B4-BE49-F238E27FC236}">
                <a16:creationId xmlns:a16="http://schemas.microsoft.com/office/drawing/2014/main" id="{A1EAC872-8FAF-7643-B423-4E4A3E02652A}"/>
              </a:ext>
            </a:extLst>
          </p:cNvPr>
          <p:cNvPicPr>
            <a:picLocks noChangeAspect="1"/>
          </p:cNvPicPr>
          <p:nvPr/>
        </p:nvPicPr>
        <p:blipFill>
          <a:blip r:embed="rId3"/>
          <a:stretch/>
        </p:blipFill>
        <p:spPr>
          <a:xfrm>
            <a:off x="6045304" y="-305562"/>
            <a:ext cx="2165566" cy="216052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2E8B84"/>
        </a:solidFill>
        <a:effectLst/>
      </p:bgPr>
    </p:bg>
    <p:spTree>
      <p:nvGrpSpPr>
        <p:cNvPr id="1" name=""/>
        <p:cNvGrpSpPr/>
        <p:nvPr/>
      </p:nvGrpSpPr>
      <p:grpSpPr>
        <a:xfrm>
          <a:off x="0" y="0"/>
          <a:ext cx="0" cy="0"/>
          <a:chOff x="0" y="0"/>
          <a:chExt cx="0" cy="0"/>
        </a:xfrm>
      </p:grpSpPr>
      <p:sp>
        <p:nvSpPr>
          <p:cNvPr id="2" name="Shape 0"/>
          <p:cNvSpPr/>
          <p:nvPr/>
        </p:nvSpPr>
        <p:spPr>
          <a:xfrm>
            <a:off x="-685800" y="2354580"/>
            <a:ext cx="3200400" cy="3200400"/>
          </a:xfrm>
          <a:prstGeom prst="ellipse">
            <a:avLst/>
          </a:prstGeom>
          <a:solidFill>
            <a:srgbClr val="1A5C5A">
              <a:alpha val="40000"/>
            </a:srgbClr>
          </a:solidFill>
          <a:ln w="12700">
            <a:solidFill>
              <a:srgbClr val="1A5C5A">
                <a:alpha val="40000"/>
              </a:srgbClr>
            </a:solidFill>
            <a:prstDash val="solid"/>
          </a:ln>
        </p:spPr>
        <p:txBody>
          <a:bodyPr/>
          <a:lstStyle/>
          <a:p>
            <a:endParaRPr lang="en-US"/>
          </a:p>
        </p:txBody>
      </p:sp>
      <p:sp>
        <p:nvSpPr>
          <p:cNvPr id="3" name="Text 1"/>
          <p:cNvSpPr/>
          <p:nvPr/>
        </p:nvSpPr>
        <p:spPr>
          <a:xfrm>
            <a:off x="914400" y="118872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2</a:t>
            </a:r>
            <a:endParaRPr lang="en-US" sz="1800" dirty="0"/>
          </a:p>
        </p:txBody>
      </p:sp>
      <p:sp>
        <p:nvSpPr>
          <p:cNvPr id="4" name="Text 2"/>
          <p:cNvSpPr/>
          <p:nvPr/>
        </p:nvSpPr>
        <p:spPr>
          <a:xfrm>
            <a:off x="914400" y="1664208"/>
            <a:ext cx="7772400"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What Makes a</a:t>
            </a:r>
            <a:endParaRPr lang="en-US" sz="4000" dirty="0"/>
          </a:p>
          <a:p>
            <a:pPr marL="0" indent="0">
              <a:buNone/>
            </a:pPr>
            <a:r>
              <a:rPr lang="en-US" sz="4000" b="1" dirty="0">
                <a:solidFill>
                  <a:srgbClr val="FFFFFF"/>
                </a:solidFill>
                <a:latin typeface="Calibri" pitchFamily="34" charset="0"/>
                <a:ea typeface="Calibri" pitchFamily="34" charset="-122"/>
                <a:cs typeface="Calibri" pitchFamily="34" charset="-120"/>
              </a:rPr>
              <a:t>Good LER?</a:t>
            </a:r>
            <a:endParaRPr lang="en-US" sz="4000" dirty="0"/>
          </a:p>
        </p:txBody>
      </p:sp>
      <p:sp>
        <p:nvSpPr>
          <p:cNvPr id="5" name="Text 3"/>
          <p:cNvSpPr/>
          <p:nvPr/>
        </p:nvSpPr>
        <p:spPr>
          <a:xfrm>
            <a:off x="914400" y="3246120"/>
            <a:ext cx="36576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15 minutes</a:t>
            </a:r>
            <a:endParaRPr lang="en-US" sz="1600" dirty="0"/>
          </a:p>
        </p:txBody>
      </p:sp>
      <p:pic>
        <p:nvPicPr>
          <p:cNvPr id="7" name="Picture 6">
            <a:extLst>
              <a:ext uri="{FF2B5EF4-FFF2-40B4-BE49-F238E27FC236}">
                <a16:creationId xmlns:a16="http://schemas.microsoft.com/office/drawing/2014/main" id="{D15CC1F0-F527-D2D1-FC68-B2F2C20BE10A}"/>
              </a:ext>
            </a:extLst>
          </p:cNvPr>
          <p:cNvPicPr>
            <a:picLocks noChangeAspect="1"/>
          </p:cNvPicPr>
          <p:nvPr/>
        </p:nvPicPr>
        <p:blipFill>
          <a:blip r:embed="rId3"/>
          <a:stretch>
            <a:fillRect/>
          </a:stretch>
        </p:blipFill>
        <p:spPr>
          <a:xfrm>
            <a:off x="5564997" y="1325830"/>
            <a:ext cx="2483449" cy="249183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2 · RULES 1 &amp; 2</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The first two rules</a:t>
            </a:r>
            <a:endParaRPr lang="en-US" sz="3200" dirty="0"/>
          </a:p>
        </p:txBody>
      </p:sp>
      <p:grpSp>
        <p:nvGrpSpPr>
          <p:cNvPr id="33" name="Group 32">
            <a:extLst>
              <a:ext uri="{FF2B5EF4-FFF2-40B4-BE49-F238E27FC236}">
                <a16:creationId xmlns:a16="http://schemas.microsoft.com/office/drawing/2014/main" id="{35F5AD11-E3B4-0B47-A20B-9C50E7FD1922}"/>
              </a:ext>
            </a:extLst>
          </p:cNvPr>
          <p:cNvGrpSpPr/>
          <p:nvPr/>
        </p:nvGrpSpPr>
        <p:grpSpPr>
          <a:xfrm>
            <a:off x="365760" y="1344168"/>
            <a:ext cx="8503920" cy="3242669"/>
            <a:chOff x="365760" y="1691639"/>
            <a:chExt cx="8503920" cy="3242669"/>
          </a:xfrm>
        </p:grpSpPr>
        <p:grpSp>
          <p:nvGrpSpPr>
            <p:cNvPr id="31" name="Group 30">
              <a:extLst>
                <a:ext uri="{FF2B5EF4-FFF2-40B4-BE49-F238E27FC236}">
                  <a16:creationId xmlns:a16="http://schemas.microsoft.com/office/drawing/2014/main" id="{B7EC609F-3146-AB9D-9628-894DA6FD0946}"/>
                </a:ext>
              </a:extLst>
            </p:cNvPr>
            <p:cNvGrpSpPr/>
            <p:nvPr/>
          </p:nvGrpSpPr>
          <p:grpSpPr>
            <a:xfrm>
              <a:off x="365760" y="1691640"/>
              <a:ext cx="4023360" cy="3242668"/>
              <a:chOff x="365760" y="1691640"/>
              <a:chExt cx="4023360" cy="3242668"/>
            </a:xfrm>
          </p:grpSpPr>
          <p:sp>
            <p:nvSpPr>
              <p:cNvPr id="5" name="Shape 3"/>
              <p:cNvSpPr/>
              <p:nvPr/>
            </p:nvSpPr>
            <p:spPr>
              <a:xfrm>
                <a:off x="365760" y="1691640"/>
                <a:ext cx="4023360" cy="3242668"/>
              </a:xfrm>
              <a:prstGeom prst="rect">
                <a:avLst/>
              </a:prstGeom>
              <a:solidFill>
                <a:srgbClr val="FAFAFA"/>
              </a:solidFill>
              <a:ln w="25400">
                <a:solidFill>
                  <a:srgbClr val="2E8B84"/>
                </a:solidFill>
                <a:prstDash val="solid"/>
              </a:ln>
            </p:spPr>
            <p:txBody>
              <a:bodyPr/>
              <a:lstStyle/>
              <a:p>
                <a:endParaRPr lang="en-US"/>
              </a:p>
            </p:txBody>
          </p:sp>
          <p:grpSp>
            <p:nvGrpSpPr>
              <p:cNvPr id="30" name="Group 29">
                <a:extLst>
                  <a:ext uri="{FF2B5EF4-FFF2-40B4-BE49-F238E27FC236}">
                    <a16:creationId xmlns:a16="http://schemas.microsoft.com/office/drawing/2014/main" id="{15FCED2B-9C1D-A011-B3E7-AA96C27F8665}"/>
                  </a:ext>
                </a:extLst>
              </p:cNvPr>
              <p:cNvGrpSpPr/>
              <p:nvPr/>
            </p:nvGrpSpPr>
            <p:grpSpPr>
              <a:xfrm>
                <a:off x="365760" y="1691640"/>
                <a:ext cx="4023360" cy="2926080"/>
                <a:chOff x="365760" y="1691640"/>
                <a:chExt cx="4023360" cy="2926080"/>
              </a:xfrm>
            </p:grpSpPr>
            <p:grpSp>
              <p:nvGrpSpPr>
                <p:cNvPr id="29" name="Group 28">
                  <a:extLst>
                    <a:ext uri="{FF2B5EF4-FFF2-40B4-BE49-F238E27FC236}">
                      <a16:creationId xmlns:a16="http://schemas.microsoft.com/office/drawing/2014/main" id="{0E92786C-A212-28C5-92E6-F0251712CE7F}"/>
                    </a:ext>
                  </a:extLst>
                </p:cNvPr>
                <p:cNvGrpSpPr/>
                <p:nvPr/>
              </p:nvGrpSpPr>
              <p:grpSpPr>
                <a:xfrm>
                  <a:off x="365760" y="1691640"/>
                  <a:ext cx="4023360" cy="347472"/>
                  <a:chOff x="365760" y="1691640"/>
                  <a:chExt cx="4023360" cy="347472"/>
                </a:xfrm>
              </p:grpSpPr>
              <p:sp>
                <p:nvSpPr>
                  <p:cNvPr id="6" name="Shape 4"/>
                  <p:cNvSpPr/>
                  <p:nvPr/>
                </p:nvSpPr>
                <p:spPr>
                  <a:xfrm>
                    <a:off x="365760" y="1691640"/>
                    <a:ext cx="4023360" cy="347472"/>
                  </a:xfrm>
                  <a:prstGeom prst="rect">
                    <a:avLst/>
                  </a:prstGeom>
                  <a:solidFill>
                    <a:srgbClr val="2E8B84"/>
                  </a:solidFill>
                  <a:ln w="12700">
                    <a:solidFill>
                      <a:srgbClr val="2E8B84"/>
                    </a:solidFill>
                    <a:prstDash val="solid"/>
                  </a:ln>
                </p:spPr>
                <p:txBody>
                  <a:bodyPr/>
                  <a:lstStyle/>
                  <a:p>
                    <a:endParaRPr lang="en-US"/>
                  </a:p>
                </p:txBody>
              </p:sp>
              <p:sp>
                <p:nvSpPr>
                  <p:cNvPr id="7" name="Text 5"/>
                  <p:cNvSpPr/>
                  <p:nvPr/>
                </p:nvSpPr>
                <p:spPr>
                  <a:xfrm>
                    <a:off x="457200" y="1691640"/>
                    <a:ext cx="393192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Rule 1</a:t>
                    </a:r>
                    <a:endParaRPr lang="en-US" sz="1600" dirty="0"/>
                  </a:p>
                </p:txBody>
              </p:sp>
              <p:sp>
                <p:nvSpPr>
                  <p:cNvPr id="8" name="Text 6"/>
                  <p:cNvSpPr/>
                  <p:nvPr/>
                </p:nvSpPr>
                <p:spPr>
                  <a:xfrm>
                    <a:off x="1045491" y="1709928"/>
                    <a:ext cx="3160749" cy="310896"/>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Use Real Photos</a:t>
                    </a:r>
                    <a:endParaRPr lang="en-US" sz="1600" dirty="0"/>
                  </a:p>
                </p:txBody>
              </p:sp>
            </p:grpSp>
            <p:sp>
              <p:nvSpPr>
                <p:cNvPr id="9" name="Text 7"/>
                <p:cNvSpPr/>
                <p:nvPr/>
              </p:nvSpPr>
              <p:spPr>
                <a:xfrm>
                  <a:off x="548640" y="2240280"/>
                  <a:ext cx="3657600" cy="86868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Actual students.</a:t>
                  </a:r>
                  <a:endParaRPr lang="en-US" sz="1600" dirty="0"/>
                </a:p>
                <a:p>
                  <a:pPr marL="0" indent="0">
                    <a:buNone/>
                  </a:pPr>
                  <a:r>
                    <a:rPr lang="en-US" sz="1600" dirty="0">
                      <a:solidFill>
                        <a:srgbClr val="2C2C2C"/>
                      </a:solidFill>
                      <a:latin typeface="Calibri" pitchFamily="34" charset="0"/>
                      <a:ea typeface="Calibri" pitchFamily="34" charset="-122"/>
                      <a:cs typeface="Calibri" pitchFamily="34" charset="-120"/>
                    </a:rPr>
                    <a:t>Actual teachers.</a:t>
                  </a:r>
                  <a:endParaRPr lang="en-US" sz="1600" dirty="0"/>
                </a:p>
                <a:p>
                  <a:pPr marL="0" indent="0">
                    <a:buNone/>
                  </a:pPr>
                  <a:r>
                    <a:rPr lang="en-US" sz="1600" dirty="0">
                      <a:solidFill>
                        <a:srgbClr val="2C2C2C"/>
                      </a:solidFill>
                      <a:latin typeface="Calibri" pitchFamily="34" charset="0"/>
                      <a:ea typeface="Calibri" pitchFamily="34" charset="-122"/>
                      <a:cs typeface="Calibri" pitchFamily="34" charset="-120"/>
                    </a:rPr>
                    <a:t>Actual locations.</a:t>
                  </a:r>
                  <a:endParaRPr lang="en-US" sz="1600" dirty="0"/>
                </a:p>
              </p:txBody>
            </p:sp>
            <p:sp>
              <p:nvSpPr>
                <p:cNvPr id="10" name="Shape 8"/>
                <p:cNvSpPr/>
                <p:nvPr/>
              </p:nvSpPr>
              <p:spPr>
                <a:xfrm>
                  <a:off x="457200" y="3200400"/>
                  <a:ext cx="3749040" cy="1417320"/>
                </a:xfrm>
                <a:prstGeom prst="rect">
                  <a:avLst/>
                </a:prstGeom>
                <a:solidFill>
                  <a:srgbClr val="D6EFED"/>
                </a:solidFill>
                <a:ln w="12700">
                  <a:solidFill>
                    <a:srgbClr val="D6EFED"/>
                  </a:solidFill>
                  <a:prstDash val="solid"/>
                </a:ln>
              </p:spPr>
              <p:txBody>
                <a:bodyPr/>
                <a:lstStyle/>
                <a:p>
                  <a:endParaRPr lang="en-US"/>
                </a:p>
              </p:txBody>
            </p:sp>
            <p:sp>
              <p:nvSpPr>
                <p:cNvPr id="11" name="Text 9"/>
                <p:cNvSpPr/>
                <p:nvPr/>
              </p:nvSpPr>
              <p:spPr>
                <a:xfrm>
                  <a:off x="594360" y="3246120"/>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Clipart</a:t>
                  </a:r>
                  <a:endParaRPr lang="en-US" sz="1600" dirty="0"/>
                </a:p>
              </p:txBody>
            </p:sp>
            <p:sp>
              <p:nvSpPr>
                <p:cNvPr id="12" name="Text 10"/>
                <p:cNvSpPr/>
                <p:nvPr/>
              </p:nvSpPr>
              <p:spPr>
                <a:xfrm>
                  <a:off x="594360" y="3685032"/>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Internet pictures</a:t>
                  </a:r>
                  <a:endParaRPr lang="en-US" sz="1600" dirty="0"/>
                </a:p>
              </p:txBody>
            </p:sp>
            <p:sp>
              <p:nvSpPr>
                <p:cNvPr id="13" name="Text 11"/>
                <p:cNvSpPr/>
                <p:nvPr/>
              </p:nvSpPr>
              <p:spPr>
                <a:xfrm>
                  <a:off x="594360" y="4133088"/>
                  <a:ext cx="3474720" cy="384048"/>
                </a:xfrm>
                <a:prstGeom prst="rect">
                  <a:avLst/>
                </a:prstGeom>
                <a:noFill/>
                <a:ln/>
              </p:spPr>
              <p:txBody>
                <a:bodyPr wrap="square" rtlCol="0" anchor="ctr"/>
                <a:lstStyle/>
                <a:p>
                  <a:pPr marL="0" indent="0">
                    <a:buNone/>
                  </a:pPr>
                  <a:r>
                    <a:rPr lang="en-US" sz="1600" b="1" dirty="0">
                      <a:solidFill>
                        <a:srgbClr val="2E7D5E"/>
                      </a:solidFill>
                      <a:latin typeface="Calibri" pitchFamily="34" charset="0"/>
                      <a:ea typeface="Calibri" pitchFamily="34" charset="-122"/>
                      <a:cs typeface="Calibri" pitchFamily="34" charset="-120"/>
                    </a:rPr>
                    <a:t>✓  Your school photos are perfect.</a:t>
                  </a:r>
                  <a:endParaRPr lang="en-US" sz="1600" dirty="0"/>
                </a:p>
              </p:txBody>
            </p:sp>
          </p:grpSp>
        </p:grpSp>
        <p:grpSp>
          <p:nvGrpSpPr>
            <p:cNvPr id="32" name="Group 31">
              <a:extLst>
                <a:ext uri="{FF2B5EF4-FFF2-40B4-BE49-F238E27FC236}">
                  <a16:creationId xmlns:a16="http://schemas.microsoft.com/office/drawing/2014/main" id="{5F064F8F-A110-A413-4936-75159E031025}"/>
                </a:ext>
              </a:extLst>
            </p:cNvPr>
            <p:cNvGrpSpPr/>
            <p:nvPr/>
          </p:nvGrpSpPr>
          <p:grpSpPr>
            <a:xfrm>
              <a:off x="4754880" y="1691639"/>
              <a:ext cx="4114800" cy="3242669"/>
              <a:chOff x="4754880" y="1691639"/>
              <a:chExt cx="4114800" cy="3242669"/>
            </a:xfrm>
          </p:grpSpPr>
          <p:sp>
            <p:nvSpPr>
              <p:cNvPr id="14" name="Shape 12"/>
              <p:cNvSpPr/>
              <p:nvPr/>
            </p:nvSpPr>
            <p:spPr>
              <a:xfrm>
                <a:off x="4754880" y="1691639"/>
                <a:ext cx="4023360" cy="3242669"/>
              </a:xfrm>
              <a:prstGeom prst="rect">
                <a:avLst/>
              </a:prstGeom>
              <a:solidFill>
                <a:srgbClr val="FAFAFA"/>
              </a:solidFill>
              <a:ln w="25400">
                <a:solidFill>
                  <a:srgbClr val="E8A020"/>
                </a:solidFill>
                <a:prstDash val="solid"/>
              </a:ln>
            </p:spPr>
            <p:txBody>
              <a:bodyPr/>
              <a:lstStyle/>
              <a:p>
                <a:endParaRPr lang="en-US"/>
              </a:p>
            </p:txBody>
          </p:sp>
          <p:grpSp>
            <p:nvGrpSpPr>
              <p:cNvPr id="28" name="Group 27">
                <a:extLst>
                  <a:ext uri="{FF2B5EF4-FFF2-40B4-BE49-F238E27FC236}">
                    <a16:creationId xmlns:a16="http://schemas.microsoft.com/office/drawing/2014/main" id="{54FC56E9-601F-C8DF-1E8D-861C09AF4868}"/>
                  </a:ext>
                </a:extLst>
              </p:cNvPr>
              <p:cNvGrpSpPr/>
              <p:nvPr/>
            </p:nvGrpSpPr>
            <p:grpSpPr>
              <a:xfrm>
                <a:off x="4754880" y="1691640"/>
                <a:ext cx="4114800" cy="347472"/>
                <a:chOff x="4754880" y="1691640"/>
                <a:chExt cx="4114800" cy="347472"/>
              </a:xfrm>
            </p:grpSpPr>
            <p:sp>
              <p:nvSpPr>
                <p:cNvPr id="15" name="Shape 13"/>
                <p:cNvSpPr/>
                <p:nvPr/>
              </p:nvSpPr>
              <p:spPr>
                <a:xfrm>
                  <a:off x="4754880" y="1691640"/>
                  <a:ext cx="4023360" cy="347472"/>
                </a:xfrm>
                <a:prstGeom prst="rect">
                  <a:avLst/>
                </a:prstGeom>
                <a:solidFill>
                  <a:srgbClr val="E8A020"/>
                </a:solidFill>
                <a:ln w="12700">
                  <a:solidFill>
                    <a:srgbClr val="E8A020"/>
                  </a:solidFill>
                  <a:prstDash val="solid"/>
                </a:ln>
              </p:spPr>
              <p:txBody>
                <a:bodyPr/>
                <a:lstStyle/>
                <a:p>
                  <a:endParaRPr lang="en-US"/>
                </a:p>
              </p:txBody>
            </p:sp>
            <p:sp>
              <p:nvSpPr>
                <p:cNvPr id="16" name="Text 14"/>
                <p:cNvSpPr/>
                <p:nvPr/>
              </p:nvSpPr>
              <p:spPr>
                <a:xfrm>
                  <a:off x="4846320" y="1691640"/>
                  <a:ext cx="3931920" cy="347472"/>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Rule 2</a:t>
                  </a:r>
                  <a:endParaRPr lang="en-US" sz="1600" dirty="0"/>
                </a:p>
              </p:txBody>
            </p:sp>
            <p:sp>
              <p:nvSpPr>
                <p:cNvPr id="17" name="Text 15"/>
                <p:cNvSpPr/>
                <p:nvPr/>
              </p:nvSpPr>
              <p:spPr>
                <a:xfrm>
                  <a:off x="5454032" y="1749308"/>
                  <a:ext cx="3415648" cy="25603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Start with a Real Event</a:t>
                  </a:r>
                  <a:endParaRPr lang="en-US" sz="1600" dirty="0"/>
                </a:p>
              </p:txBody>
            </p:sp>
          </p:grpSp>
          <p:sp>
            <p:nvSpPr>
              <p:cNvPr id="18" name="Text 16"/>
              <p:cNvSpPr/>
              <p:nvPr/>
            </p:nvSpPr>
            <p:spPr>
              <a:xfrm>
                <a:off x="4846320" y="2212848"/>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Washing students</a:t>
                </a:r>
                <a:endParaRPr lang="en-US" sz="1400" dirty="0"/>
              </a:p>
            </p:txBody>
          </p:sp>
          <p:sp>
            <p:nvSpPr>
              <p:cNvPr id="19" name="Text 17"/>
              <p:cNvSpPr/>
              <p:nvPr/>
            </p:nvSpPr>
            <p:spPr>
              <a:xfrm>
                <a:off x="4846320" y="2615184"/>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Cooking sticky rice</a:t>
                </a:r>
                <a:endParaRPr lang="en-US" sz="1400" dirty="0"/>
              </a:p>
            </p:txBody>
          </p:sp>
          <p:sp>
            <p:nvSpPr>
              <p:cNvPr id="20" name="Text 18"/>
              <p:cNvSpPr/>
              <p:nvPr/>
            </p:nvSpPr>
            <p:spPr>
              <a:xfrm>
                <a:off x="4846320" y="3017520"/>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Going to market</a:t>
                </a:r>
                <a:endParaRPr lang="en-US" sz="1400" dirty="0"/>
              </a:p>
            </p:txBody>
          </p:sp>
          <p:sp>
            <p:nvSpPr>
              <p:cNvPr id="21" name="Text 19"/>
              <p:cNvSpPr/>
              <p:nvPr/>
            </p:nvSpPr>
            <p:spPr>
              <a:xfrm>
                <a:off x="4846320" y="3419856"/>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Feeding chickens</a:t>
                </a:r>
                <a:endParaRPr lang="en-US" sz="1400" dirty="0"/>
              </a:p>
            </p:txBody>
          </p:sp>
          <p:sp>
            <p:nvSpPr>
              <p:cNvPr id="22" name="Text 20"/>
              <p:cNvSpPr/>
              <p:nvPr/>
            </p:nvSpPr>
            <p:spPr>
              <a:xfrm>
                <a:off x="6766560" y="2212848"/>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Cleaning classroom</a:t>
                </a:r>
                <a:endParaRPr lang="en-US" sz="1400" dirty="0"/>
              </a:p>
            </p:txBody>
          </p:sp>
          <p:sp>
            <p:nvSpPr>
              <p:cNvPr id="23" name="Text 21"/>
              <p:cNvSpPr/>
              <p:nvPr/>
            </p:nvSpPr>
            <p:spPr>
              <a:xfrm>
                <a:off x="6766560" y="2615184"/>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Playing football</a:t>
                </a:r>
                <a:endParaRPr lang="en-US" sz="1400" dirty="0"/>
              </a:p>
            </p:txBody>
          </p:sp>
          <p:sp>
            <p:nvSpPr>
              <p:cNvPr id="24" name="Text 22"/>
              <p:cNvSpPr/>
              <p:nvPr/>
            </p:nvSpPr>
            <p:spPr>
              <a:xfrm>
                <a:off x="6766560" y="3017520"/>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Visiting temple</a:t>
                </a:r>
                <a:endParaRPr lang="en-US" sz="1400" dirty="0"/>
              </a:p>
            </p:txBody>
          </p:sp>
          <p:sp>
            <p:nvSpPr>
              <p:cNvPr id="25" name="Text 23"/>
              <p:cNvSpPr/>
              <p:nvPr/>
            </p:nvSpPr>
            <p:spPr>
              <a:xfrm>
                <a:off x="6766560" y="3419856"/>
                <a:ext cx="1783080" cy="365760"/>
              </a:xfrm>
              <a:prstGeom prst="rect">
                <a:avLst/>
              </a:prstGeom>
              <a:noFill/>
              <a:ln/>
            </p:spPr>
            <p:txBody>
              <a:bodyPr wrap="square" rtlCol="0" anchor="ctr"/>
              <a:lstStyle/>
              <a:p>
                <a:pPr marL="0" indent="0">
                  <a:buNone/>
                </a:pPr>
                <a:r>
                  <a:rPr lang="en-US" sz="1400" dirty="0">
                    <a:solidFill>
                      <a:srgbClr val="2C2C2C"/>
                    </a:solidFill>
                    <a:latin typeface="Calibri" pitchFamily="34" charset="0"/>
                    <a:ea typeface="Calibri" pitchFamily="34" charset="-122"/>
                    <a:cs typeface="Calibri" pitchFamily="34" charset="-120"/>
                  </a:rPr>
                  <a:t>·  Making handicrafts</a:t>
                </a:r>
                <a:endParaRPr lang="en-US" sz="1400" dirty="0"/>
              </a:p>
            </p:txBody>
          </p:sp>
          <p:sp>
            <p:nvSpPr>
              <p:cNvPr id="26" name="Shape 24"/>
              <p:cNvSpPr/>
              <p:nvPr/>
            </p:nvSpPr>
            <p:spPr>
              <a:xfrm>
                <a:off x="4846320" y="4370832"/>
                <a:ext cx="3749040" cy="384048"/>
              </a:xfrm>
              <a:prstGeom prst="rect">
                <a:avLst/>
              </a:prstGeom>
              <a:solidFill>
                <a:srgbClr val="FEF3DC"/>
              </a:solidFill>
              <a:ln w="12700">
                <a:solidFill>
                  <a:srgbClr val="E8A020"/>
                </a:solidFill>
                <a:prstDash val="solid"/>
              </a:ln>
            </p:spPr>
            <p:txBody>
              <a:bodyPr/>
              <a:lstStyle/>
              <a:p>
                <a:endParaRPr lang="en-US"/>
              </a:p>
            </p:txBody>
          </p:sp>
          <p:sp>
            <p:nvSpPr>
              <p:cNvPr id="27" name="Text 25"/>
              <p:cNvSpPr/>
              <p:nvPr/>
            </p:nvSpPr>
            <p:spPr>
              <a:xfrm>
                <a:off x="4937760" y="4359445"/>
                <a:ext cx="3657600" cy="384048"/>
              </a:xfrm>
              <a:prstGeom prst="rect">
                <a:avLst/>
              </a:prstGeom>
              <a:noFill/>
              <a:ln/>
            </p:spPr>
            <p:txBody>
              <a:bodyPr wrap="square" rtlCol="0" anchor="ctr"/>
              <a:lstStyle/>
              <a:p>
                <a:pPr marL="0" indent="0">
                  <a:buNone/>
                </a:pPr>
                <a:r>
                  <a:rPr lang="en-US" sz="1400" b="1" dirty="0">
                    <a:solidFill>
                      <a:srgbClr val="1A5C5A"/>
                    </a:solidFill>
                    <a:latin typeface="Calibri" pitchFamily="34" charset="0"/>
                    <a:ea typeface="Calibri" pitchFamily="34" charset="-122"/>
                    <a:cs typeface="Calibri" pitchFamily="34" charset="-120"/>
                  </a:rPr>
                  <a:t>The event should already be meaningful.</a:t>
                </a:r>
                <a:endParaRPr lang="en-US" sz="1400" dirty="0"/>
              </a:p>
            </p:txBody>
          </p:sp>
        </p:grpSp>
      </p:grpSp>
      <p:pic>
        <p:nvPicPr>
          <p:cNvPr id="35" name="Picture 34">
            <a:extLst>
              <a:ext uri="{FF2B5EF4-FFF2-40B4-BE49-F238E27FC236}">
                <a16:creationId xmlns:a16="http://schemas.microsoft.com/office/drawing/2014/main" id="{762B54FF-64E4-911F-B9FB-8A5399590DD5}"/>
              </a:ext>
            </a:extLst>
          </p:cNvPr>
          <p:cNvPicPr>
            <a:picLocks noChangeAspect="1"/>
          </p:cNvPicPr>
          <p:nvPr/>
        </p:nvPicPr>
        <p:blipFill>
          <a:blip r:embed="rId3"/>
          <a:stretch/>
        </p:blipFill>
        <p:spPr>
          <a:xfrm>
            <a:off x="5449738" y="25879"/>
            <a:ext cx="2208362" cy="124220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2 · RULE 3</a:t>
            </a:r>
            <a:endParaRPr lang="en-US" sz="1600" dirty="0"/>
          </a:p>
        </p:txBody>
      </p:sp>
      <p:sp>
        <p:nvSpPr>
          <p:cNvPr id="4" name="Shape 2"/>
          <p:cNvSpPr/>
          <p:nvPr/>
        </p:nvSpPr>
        <p:spPr>
          <a:xfrm>
            <a:off x="365760" y="621792"/>
            <a:ext cx="109728" cy="1005840"/>
          </a:xfrm>
          <a:prstGeom prst="rect">
            <a:avLst/>
          </a:prstGeom>
          <a:solidFill>
            <a:srgbClr val="E8A020"/>
          </a:solidFill>
          <a:ln w="12700">
            <a:solidFill>
              <a:srgbClr val="E8A020"/>
            </a:solidFill>
            <a:prstDash val="solid"/>
          </a:ln>
        </p:spPr>
        <p:txBody>
          <a:bodyPr/>
          <a:lstStyle/>
          <a:p>
            <a:endParaRPr lang="en-US"/>
          </a:p>
        </p:txBody>
      </p:sp>
      <p:sp>
        <p:nvSpPr>
          <p:cNvPr id="5" name="Text 3"/>
          <p:cNvSpPr/>
          <p:nvPr/>
        </p:nvSpPr>
        <p:spPr>
          <a:xfrm>
            <a:off x="594360" y="621792"/>
            <a:ext cx="2743200" cy="411480"/>
          </a:xfrm>
          <a:prstGeom prst="rect">
            <a:avLst/>
          </a:prstGeom>
          <a:noFill/>
          <a:ln/>
        </p:spPr>
        <p:txBody>
          <a:bodyPr wrap="square" rtlCol="0" anchor="ctr"/>
          <a:lstStyle/>
          <a:p>
            <a:pPr marL="0" indent="0">
              <a:buNone/>
            </a:pPr>
            <a:r>
              <a:rPr lang="en-US" sz="1600" b="1" dirty="0">
                <a:solidFill>
                  <a:srgbClr val="6B7280"/>
                </a:solidFill>
                <a:latin typeface="Calibri" pitchFamily="34" charset="0"/>
                <a:ea typeface="Calibri" pitchFamily="34" charset="-122"/>
                <a:cs typeface="Calibri" pitchFamily="34" charset="-120"/>
              </a:rPr>
              <a:t>Rule 3</a:t>
            </a:r>
            <a:endParaRPr lang="en-US" sz="1600" dirty="0"/>
          </a:p>
        </p:txBody>
      </p:sp>
      <p:sp>
        <p:nvSpPr>
          <p:cNvPr id="6" name="Text 4"/>
          <p:cNvSpPr/>
          <p:nvPr/>
        </p:nvSpPr>
        <p:spPr>
          <a:xfrm>
            <a:off x="594360" y="1005840"/>
            <a:ext cx="8229600" cy="59436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Keep Text Simple</a:t>
            </a:r>
            <a:endParaRPr lang="en-US" sz="3200" dirty="0"/>
          </a:p>
        </p:txBody>
      </p:sp>
      <p:sp>
        <p:nvSpPr>
          <p:cNvPr id="7" name="Text 5"/>
          <p:cNvSpPr/>
          <p:nvPr/>
        </p:nvSpPr>
        <p:spPr>
          <a:xfrm>
            <a:off x="457200" y="1691640"/>
            <a:ext cx="8229600" cy="365760"/>
          </a:xfrm>
          <a:prstGeom prst="rect">
            <a:avLst/>
          </a:prstGeom>
          <a:noFill/>
          <a:ln/>
        </p:spPr>
        <p:txBody>
          <a:bodyPr wrap="square" rtlCol="0" anchor="ctr"/>
          <a:lstStyle/>
          <a:p>
            <a:pPr marL="0" indent="0">
              <a:buNone/>
            </a:pPr>
            <a:r>
              <a:rPr lang="en-US" sz="1600" i="1" dirty="0">
                <a:solidFill>
                  <a:srgbClr val="6B7280"/>
                </a:solidFill>
                <a:latin typeface="Calibri" pitchFamily="34" charset="0"/>
                <a:ea typeface="Calibri" pitchFamily="34" charset="-122"/>
                <a:cs typeface="Calibri" pitchFamily="34" charset="-120"/>
              </a:rPr>
              <a:t>One sentence.  One idea.</a:t>
            </a:r>
            <a:endParaRPr lang="en-US" sz="1600" dirty="0"/>
          </a:p>
        </p:txBody>
      </p:sp>
      <p:grpSp>
        <p:nvGrpSpPr>
          <p:cNvPr id="20" name="Group 19">
            <a:extLst>
              <a:ext uri="{FF2B5EF4-FFF2-40B4-BE49-F238E27FC236}">
                <a16:creationId xmlns:a16="http://schemas.microsoft.com/office/drawing/2014/main" id="{2C464142-A78F-001D-7C6D-A31DECAB7A3D}"/>
              </a:ext>
            </a:extLst>
          </p:cNvPr>
          <p:cNvGrpSpPr/>
          <p:nvPr/>
        </p:nvGrpSpPr>
        <p:grpSpPr>
          <a:xfrm>
            <a:off x="365760" y="2087592"/>
            <a:ext cx="8412480" cy="2560320"/>
            <a:chOff x="365760" y="2194560"/>
            <a:chExt cx="8412480" cy="2560320"/>
          </a:xfrm>
        </p:grpSpPr>
        <p:grpSp>
          <p:nvGrpSpPr>
            <p:cNvPr id="18" name="Group 17">
              <a:extLst>
                <a:ext uri="{FF2B5EF4-FFF2-40B4-BE49-F238E27FC236}">
                  <a16:creationId xmlns:a16="http://schemas.microsoft.com/office/drawing/2014/main" id="{30732DFE-3AB2-9926-3C3F-F84D9ACECF36}"/>
                </a:ext>
              </a:extLst>
            </p:cNvPr>
            <p:cNvGrpSpPr/>
            <p:nvPr/>
          </p:nvGrpSpPr>
          <p:grpSpPr>
            <a:xfrm>
              <a:off x="365760" y="2194560"/>
              <a:ext cx="4023360" cy="2560320"/>
              <a:chOff x="365760" y="2194560"/>
              <a:chExt cx="4023360" cy="2560320"/>
            </a:xfrm>
          </p:grpSpPr>
          <p:sp>
            <p:nvSpPr>
              <p:cNvPr id="8" name="Shape 6"/>
              <p:cNvSpPr/>
              <p:nvPr/>
            </p:nvSpPr>
            <p:spPr>
              <a:xfrm>
                <a:off x="365760" y="2194560"/>
                <a:ext cx="4023360" cy="2560320"/>
              </a:xfrm>
              <a:prstGeom prst="rect">
                <a:avLst/>
              </a:prstGeom>
              <a:solidFill>
                <a:srgbClr val="E6F4EA"/>
              </a:solidFill>
              <a:ln w="19050">
                <a:solidFill>
                  <a:srgbClr val="2E7D5E"/>
                </a:solidFill>
                <a:prstDash val="solid"/>
              </a:ln>
            </p:spPr>
            <p:txBody>
              <a:bodyPr/>
              <a:lstStyle/>
              <a:p>
                <a:endParaRPr lang="en-US"/>
              </a:p>
            </p:txBody>
          </p:sp>
          <p:sp>
            <p:nvSpPr>
              <p:cNvPr id="9" name="Text 7"/>
              <p:cNvSpPr/>
              <p:nvPr/>
            </p:nvSpPr>
            <p:spPr>
              <a:xfrm>
                <a:off x="502920" y="2267712"/>
                <a:ext cx="3749040" cy="347472"/>
              </a:xfrm>
              <a:prstGeom prst="rect">
                <a:avLst/>
              </a:prstGeom>
              <a:noFill/>
              <a:ln/>
            </p:spPr>
            <p:txBody>
              <a:bodyPr wrap="square" rtlCol="0" anchor="ctr"/>
              <a:lstStyle/>
              <a:p>
                <a:pPr marL="0" indent="0">
                  <a:buNone/>
                </a:pPr>
                <a:r>
                  <a:rPr lang="en-US" sz="1600" b="1" dirty="0">
                    <a:solidFill>
                      <a:srgbClr val="2E7D5E"/>
                    </a:solidFill>
                    <a:latin typeface="Calibri" pitchFamily="34" charset="0"/>
                    <a:ea typeface="Calibri" pitchFamily="34" charset="-122"/>
                    <a:cs typeface="Calibri" pitchFamily="34" charset="-120"/>
                  </a:rPr>
                  <a:t>✓  Good:</a:t>
                </a:r>
                <a:endParaRPr lang="en-US" sz="1600" dirty="0"/>
              </a:p>
            </p:txBody>
          </p:sp>
          <p:sp>
            <p:nvSpPr>
              <p:cNvPr id="10" name="Text 8"/>
              <p:cNvSpPr/>
              <p:nvPr/>
            </p:nvSpPr>
            <p:spPr>
              <a:xfrm>
                <a:off x="548640" y="2670048"/>
                <a:ext cx="3657600" cy="41148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walked.</a:t>
                </a:r>
                <a:endParaRPr lang="en-US" sz="1600" dirty="0"/>
              </a:p>
            </p:txBody>
          </p:sp>
          <p:sp>
            <p:nvSpPr>
              <p:cNvPr id="11" name="Text 9"/>
              <p:cNvSpPr/>
              <p:nvPr/>
            </p:nvSpPr>
            <p:spPr>
              <a:xfrm>
                <a:off x="548640" y="3145536"/>
                <a:ext cx="3657600" cy="41148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carried water.</a:t>
                </a:r>
                <a:endParaRPr lang="en-US" sz="1600" dirty="0"/>
              </a:p>
            </p:txBody>
          </p:sp>
          <p:sp>
            <p:nvSpPr>
              <p:cNvPr id="12" name="Text 10"/>
              <p:cNvSpPr/>
              <p:nvPr/>
            </p:nvSpPr>
            <p:spPr>
              <a:xfrm>
                <a:off x="548640" y="3621024"/>
                <a:ext cx="3657600" cy="41148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washed the dishes.</a:t>
                </a:r>
                <a:endParaRPr lang="en-US" sz="1600" dirty="0"/>
              </a:p>
            </p:txBody>
          </p:sp>
          <p:sp>
            <p:nvSpPr>
              <p:cNvPr id="13" name="Text 11"/>
              <p:cNvSpPr/>
              <p:nvPr/>
            </p:nvSpPr>
            <p:spPr>
              <a:xfrm>
                <a:off x="548640" y="4096512"/>
                <a:ext cx="3657600" cy="41148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ate sticky rice.</a:t>
                </a:r>
                <a:endParaRPr lang="en-US" sz="1600" dirty="0"/>
              </a:p>
            </p:txBody>
          </p:sp>
        </p:grpSp>
        <p:grpSp>
          <p:nvGrpSpPr>
            <p:cNvPr id="19" name="Group 18">
              <a:extLst>
                <a:ext uri="{FF2B5EF4-FFF2-40B4-BE49-F238E27FC236}">
                  <a16:creationId xmlns:a16="http://schemas.microsoft.com/office/drawing/2014/main" id="{06F9C899-6DC8-0253-8A74-15B5F130F1E1}"/>
                </a:ext>
              </a:extLst>
            </p:cNvPr>
            <p:cNvGrpSpPr/>
            <p:nvPr/>
          </p:nvGrpSpPr>
          <p:grpSpPr>
            <a:xfrm>
              <a:off x="4754880" y="2194560"/>
              <a:ext cx="4023360" cy="2560320"/>
              <a:chOff x="4754880" y="2194560"/>
              <a:chExt cx="4023360" cy="2560320"/>
            </a:xfrm>
          </p:grpSpPr>
          <p:sp>
            <p:nvSpPr>
              <p:cNvPr id="14" name="Shape 12"/>
              <p:cNvSpPr/>
              <p:nvPr/>
            </p:nvSpPr>
            <p:spPr>
              <a:xfrm>
                <a:off x="4754880" y="2194560"/>
                <a:ext cx="4023360" cy="2560320"/>
              </a:xfrm>
              <a:prstGeom prst="rect">
                <a:avLst/>
              </a:prstGeom>
              <a:solidFill>
                <a:srgbClr val="FCE8E8"/>
              </a:solidFill>
              <a:ln w="19050">
                <a:solidFill>
                  <a:srgbClr val="C0392B"/>
                </a:solidFill>
                <a:prstDash val="solid"/>
              </a:ln>
            </p:spPr>
            <p:txBody>
              <a:bodyPr/>
              <a:lstStyle/>
              <a:p>
                <a:endParaRPr lang="en-US"/>
              </a:p>
            </p:txBody>
          </p:sp>
          <p:sp>
            <p:nvSpPr>
              <p:cNvPr id="15" name="Text 13"/>
              <p:cNvSpPr/>
              <p:nvPr/>
            </p:nvSpPr>
            <p:spPr>
              <a:xfrm>
                <a:off x="4892040" y="2267712"/>
                <a:ext cx="3749040" cy="347472"/>
              </a:xfrm>
              <a:prstGeom prst="rect">
                <a:avLst/>
              </a:prstGeom>
              <a:noFill/>
              <a:ln/>
            </p:spPr>
            <p:txBody>
              <a:bodyPr wrap="square" rtlCol="0" anchor="ctr"/>
              <a:lstStyle/>
              <a:p>
                <a:pPr marL="0" indent="0">
                  <a:buNone/>
                </a:pPr>
                <a:r>
                  <a:rPr lang="en-US" sz="1600" b="1" dirty="0">
                    <a:solidFill>
                      <a:srgbClr val="C0392B"/>
                    </a:solidFill>
                    <a:latin typeface="Calibri" pitchFamily="34" charset="0"/>
                    <a:ea typeface="Calibri" pitchFamily="34" charset="-122"/>
                    <a:cs typeface="Calibri" pitchFamily="34" charset="-120"/>
                  </a:rPr>
                  <a:t>✗  Avoid:</a:t>
                </a:r>
                <a:endParaRPr lang="en-US" sz="1600" dirty="0"/>
              </a:p>
            </p:txBody>
          </p:sp>
          <p:sp>
            <p:nvSpPr>
              <p:cNvPr id="16" name="Text 14"/>
              <p:cNvSpPr/>
              <p:nvPr/>
            </p:nvSpPr>
            <p:spPr>
              <a:xfrm>
                <a:off x="4892040" y="2670048"/>
                <a:ext cx="3749040" cy="109728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"After completing our chores</a:t>
                </a:r>
                <a:endParaRPr lang="en-US" sz="1600" dirty="0"/>
              </a:p>
              <a:p>
                <a:pPr marL="0" indent="0">
                  <a:buNone/>
                </a:pPr>
                <a:r>
                  <a:rPr lang="en-US" sz="1600" i="1" dirty="0">
                    <a:solidFill>
                      <a:srgbClr val="2C2C2C"/>
                    </a:solidFill>
                    <a:latin typeface="Calibri" pitchFamily="34" charset="0"/>
                    <a:ea typeface="Calibri" pitchFamily="34" charset="-122"/>
                    <a:cs typeface="Calibri" pitchFamily="34" charset="-120"/>
                  </a:rPr>
                  <a:t>we returned to the classroom."</a:t>
                </a:r>
                <a:endParaRPr lang="en-US" sz="1600" dirty="0"/>
              </a:p>
            </p:txBody>
          </p:sp>
          <p:sp>
            <p:nvSpPr>
              <p:cNvPr id="17" name="Text 15"/>
              <p:cNvSpPr/>
              <p:nvPr/>
            </p:nvSpPr>
            <p:spPr>
              <a:xfrm>
                <a:off x="4892040" y="3840480"/>
                <a:ext cx="3749040" cy="868680"/>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Too long.</a:t>
                </a:r>
                <a:endParaRPr lang="en-US" sz="1600" dirty="0"/>
              </a:p>
              <a:p>
                <a:pPr marL="0" indent="0">
                  <a:buNone/>
                </a:pPr>
                <a:r>
                  <a:rPr lang="en-US" sz="1600" dirty="0">
                    <a:solidFill>
                      <a:srgbClr val="C0392B"/>
                    </a:solidFill>
                    <a:latin typeface="Calibri" pitchFamily="34" charset="0"/>
                    <a:ea typeface="Calibri" pitchFamily="34" charset="-122"/>
                    <a:cs typeface="Calibri" pitchFamily="34" charset="-120"/>
                  </a:rPr>
                  <a:t>Too complex.</a:t>
                </a:r>
                <a:endParaRPr lang="en-US" sz="1600" dirty="0"/>
              </a:p>
              <a:p>
                <a:pPr marL="0" indent="0">
                  <a:buNone/>
                </a:pPr>
                <a:r>
                  <a:rPr lang="en-US" sz="1600" dirty="0">
                    <a:solidFill>
                      <a:srgbClr val="C0392B"/>
                    </a:solidFill>
                    <a:latin typeface="Calibri" pitchFamily="34" charset="0"/>
                    <a:ea typeface="Calibri" pitchFamily="34" charset="-122"/>
                    <a:cs typeface="Calibri" pitchFamily="34" charset="-120"/>
                  </a:rPr>
                  <a:t>Unfamiliar vocabulary.</a:t>
                </a:r>
                <a:endParaRPr lang="en-US" sz="1600" dirty="0"/>
              </a:p>
            </p:txBody>
          </p:sp>
        </p:grpSp>
      </p:grpSp>
      <p:pic>
        <p:nvPicPr>
          <p:cNvPr id="22" name="Picture 21">
            <a:extLst>
              <a:ext uri="{FF2B5EF4-FFF2-40B4-BE49-F238E27FC236}">
                <a16:creationId xmlns:a16="http://schemas.microsoft.com/office/drawing/2014/main" id="{78996E5B-8583-8CD9-74F6-242CDEFCBBF0}"/>
              </a:ext>
            </a:extLst>
          </p:cNvPr>
          <p:cNvPicPr>
            <a:picLocks noChangeAspect="1"/>
          </p:cNvPicPr>
          <p:nvPr/>
        </p:nvPicPr>
        <p:blipFill>
          <a:blip r:embed="rId3"/>
          <a:stretch/>
        </p:blipFill>
        <p:spPr>
          <a:xfrm>
            <a:off x="4526280" y="45062"/>
            <a:ext cx="3838755" cy="21593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2 · RULE 4</a:t>
            </a:r>
            <a:endParaRPr lang="en-US" sz="1600" dirty="0"/>
          </a:p>
        </p:txBody>
      </p:sp>
      <p:sp>
        <p:nvSpPr>
          <p:cNvPr id="4" name="Shape 2"/>
          <p:cNvSpPr/>
          <p:nvPr/>
        </p:nvSpPr>
        <p:spPr>
          <a:xfrm>
            <a:off x="365760" y="621792"/>
            <a:ext cx="109728" cy="1005840"/>
          </a:xfrm>
          <a:prstGeom prst="rect">
            <a:avLst/>
          </a:prstGeom>
          <a:solidFill>
            <a:srgbClr val="E8A020"/>
          </a:solidFill>
          <a:ln w="12700">
            <a:solidFill>
              <a:srgbClr val="E8A020"/>
            </a:solidFill>
            <a:prstDash val="solid"/>
          </a:ln>
        </p:spPr>
        <p:txBody>
          <a:bodyPr/>
          <a:lstStyle/>
          <a:p>
            <a:endParaRPr lang="en-US"/>
          </a:p>
        </p:txBody>
      </p:sp>
      <p:sp>
        <p:nvSpPr>
          <p:cNvPr id="5" name="Text 3"/>
          <p:cNvSpPr/>
          <p:nvPr/>
        </p:nvSpPr>
        <p:spPr>
          <a:xfrm>
            <a:off x="594360" y="621792"/>
            <a:ext cx="2743200" cy="411480"/>
          </a:xfrm>
          <a:prstGeom prst="rect">
            <a:avLst/>
          </a:prstGeom>
          <a:noFill/>
          <a:ln/>
        </p:spPr>
        <p:txBody>
          <a:bodyPr wrap="square" rtlCol="0" anchor="ctr"/>
          <a:lstStyle/>
          <a:p>
            <a:pPr marL="0" indent="0">
              <a:buNone/>
            </a:pPr>
            <a:r>
              <a:rPr lang="en-US" sz="1600" b="1" dirty="0">
                <a:solidFill>
                  <a:srgbClr val="6B7280"/>
                </a:solidFill>
                <a:latin typeface="Calibri" pitchFamily="34" charset="0"/>
                <a:ea typeface="Calibri" pitchFamily="34" charset="-122"/>
                <a:cs typeface="Calibri" pitchFamily="34" charset="-120"/>
              </a:rPr>
              <a:t>Rule 4</a:t>
            </a:r>
            <a:endParaRPr lang="en-US" sz="1600" dirty="0"/>
          </a:p>
        </p:txBody>
      </p:sp>
      <p:sp>
        <p:nvSpPr>
          <p:cNvPr id="6" name="Text 4"/>
          <p:cNvSpPr/>
          <p:nvPr/>
        </p:nvSpPr>
        <p:spPr>
          <a:xfrm>
            <a:off x="594360" y="1005840"/>
            <a:ext cx="8229600" cy="59436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Repeat Key Vocabulary</a:t>
            </a:r>
            <a:endParaRPr lang="en-US" sz="3200" dirty="0"/>
          </a:p>
        </p:txBody>
      </p:sp>
      <p:grpSp>
        <p:nvGrpSpPr>
          <p:cNvPr id="37" name="Group 36">
            <a:extLst>
              <a:ext uri="{FF2B5EF4-FFF2-40B4-BE49-F238E27FC236}">
                <a16:creationId xmlns:a16="http://schemas.microsoft.com/office/drawing/2014/main" id="{2B08BB91-4CDC-F9E3-4143-759A293168F2}"/>
              </a:ext>
            </a:extLst>
          </p:cNvPr>
          <p:cNvGrpSpPr/>
          <p:nvPr/>
        </p:nvGrpSpPr>
        <p:grpSpPr>
          <a:xfrm>
            <a:off x="347472" y="1647645"/>
            <a:ext cx="8558094" cy="457200"/>
            <a:chOff x="365760" y="1719072"/>
            <a:chExt cx="8412480" cy="457200"/>
          </a:xfrm>
        </p:grpSpPr>
        <p:sp>
          <p:nvSpPr>
            <p:cNvPr id="7" name="Shape 5"/>
            <p:cNvSpPr/>
            <p:nvPr/>
          </p:nvSpPr>
          <p:spPr>
            <a:xfrm>
              <a:off x="365760" y="1719072"/>
              <a:ext cx="8412480" cy="457200"/>
            </a:xfrm>
            <a:prstGeom prst="rect">
              <a:avLst/>
            </a:prstGeom>
            <a:solidFill>
              <a:srgbClr val="FEF3DC"/>
            </a:solidFill>
            <a:ln w="12700">
              <a:solidFill>
                <a:srgbClr val="E8A020"/>
              </a:solidFill>
              <a:prstDash val="solid"/>
            </a:ln>
          </p:spPr>
          <p:txBody>
            <a:bodyPr/>
            <a:lstStyle/>
            <a:p>
              <a:endParaRPr lang="en-US"/>
            </a:p>
          </p:txBody>
        </p:sp>
        <p:sp>
          <p:nvSpPr>
            <p:cNvPr id="8" name="Text 6"/>
            <p:cNvSpPr/>
            <p:nvPr/>
          </p:nvSpPr>
          <p:spPr>
            <a:xfrm>
              <a:off x="502920" y="1719072"/>
              <a:ext cx="8229600" cy="45720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Children need repeated exposure.  Same vocabulary.  New language.</a:t>
              </a:r>
              <a:endParaRPr lang="en-US" sz="1600" dirty="0"/>
            </a:p>
          </p:txBody>
        </p:sp>
      </p:grpSp>
      <p:sp>
        <p:nvSpPr>
          <p:cNvPr id="13" name="Text 11"/>
          <p:cNvSpPr/>
          <p:nvPr/>
        </p:nvSpPr>
        <p:spPr>
          <a:xfrm>
            <a:off x="457200" y="2743200"/>
            <a:ext cx="1828800" cy="1005840"/>
          </a:xfrm>
          <a:prstGeom prst="rect">
            <a:avLst/>
          </a:prstGeom>
          <a:noFill/>
          <a:ln/>
        </p:spPr>
        <p:txBody>
          <a:bodyPr wrap="square" rtlCol="0" anchor="ctr"/>
          <a:lstStyle/>
          <a:p>
            <a:pPr marL="0" indent="0" algn="ctr">
              <a:buNone/>
            </a:pPr>
            <a:endParaRPr lang="en-US" sz="2800" dirty="0"/>
          </a:p>
        </p:txBody>
      </p:sp>
      <p:sp>
        <p:nvSpPr>
          <p:cNvPr id="19" name="Text 17"/>
          <p:cNvSpPr/>
          <p:nvPr/>
        </p:nvSpPr>
        <p:spPr>
          <a:xfrm>
            <a:off x="2633472" y="2743200"/>
            <a:ext cx="1828800" cy="1005840"/>
          </a:xfrm>
          <a:prstGeom prst="rect">
            <a:avLst/>
          </a:prstGeom>
          <a:noFill/>
          <a:ln/>
        </p:spPr>
        <p:txBody>
          <a:bodyPr wrap="square" rtlCol="0" anchor="ctr"/>
          <a:lstStyle/>
          <a:p>
            <a:pPr marL="0" indent="0" algn="ctr">
              <a:buNone/>
            </a:pPr>
            <a:endParaRPr lang="en-US" sz="2800" dirty="0"/>
          </a:p>
        </p:txBody>
      </p:sp>
      <p:sp>
        <p:nvSpPr>
          <p:cNvPr id="25" name="Text 23"/>
          <p:cNvSpPr/>
          <p:nvPr/>
        </p:nvSpPr>
        <p:spPr>
          <a:xfrm>
            <a:off x="4809744" y="2743200"/>
            <a:ext cx="1828800" cy="1005840"/>
          </a:xfrm>
          <a:prstGeom prst="rect">
            <a:avLst/>
          </a:prstGeom>
          <a:noFill/>
          <a:ln/>
        </p:spPr>
        <p:txBody>
          <a:bodyPr wrap="square" rtlCol="0" anchor="ctr"/>
          <a:lstStyle/>
          <a:p>
            <a:pPr marL="0" indent="0" algn="ctr">
              <a:buNone/>
            </a:pPr>
            <a:endParaRPr lang="en-US" sz="2800" dirty="0"/>
          </a:p>
        </p:txBody>
      </p:sp>
      <p:sp>
        <p:nvSpPr>
          <p:cNvPr id="31" name="Text 29"/>
          <p:cNvSpPr/>
          <p:nvPr/>
        </p:nvSpPr>
        <p:spPr>
          <a:xfrm>
            <a:off x="6986016" y="2743200"/>
            <a:ext cx="1828800" cy="1005840"/>
          </a:xfrm>
          <a:prstGeom prst="rect">
            <a:avLst/>
          </a:prstGeom>
          <a:noFill/>
          <a:ln/>
        </p:spPr>
        <p:txBody>
          <a:bodyPr wrap="square" rtlCol="0" anchor="ctr"/>
          <a:lstStyle/>
          <a:p>
            <a:pPr marL="0" indent="0" algn="ctr">
              <a:buNone/>
            </a:pPr>
            <a:endParaRPr lang="en-US" sz="2800" dirty="0"/>
          </a:p>
        </p:txBody>
      </p:sp>
      <p:grpSp>
        <p:nvGrpSpPr>
          <p:cNvPr id="39" name="Group 38">
            <a:extLst>
              <a:ext uri="{FF2B5EF4-FFF2-40B4-BE49-F238E27FC236}">
                <a16:creationId xmlns:a16="http://schemas.microsoft.com/office/drawing/2014/main" id="{30C56A34-14D0-8174-899D-0B6EC911C674}"/>
              </a:ext>
            </a:extLst>
          </p:cNvPr>
          <p:cNvGrpSpPr/>
          <p:nvPr/>
        </p:nvGrpSpPr>
        <p:grpSpPr>
          <a:xfrm>
            <a:off x="365760" y="4773168"/>
            <a:ext cx="8412480" cy="347472"/>
            <a:chOff x="365760" y="4773168"/>
            <a:chExt cx="8412480" cy="347472"/>
          </a:xfrm>
        </p:grpSpPr>
        <p:sp>
          <p:nvSpPr>
            <p:cNvPr id="33" name="Shape 31"/>
            <p:cNvSpPr/>
            <p:nvPr/>
          </p:nvSpPr>
          <p:spPr>
            <a:xfrm>
              <a:off x="365760" y="4773168"/>
              <a:ext cx="8412480" cy="347472"/>
            </a:xfrm>
            <a:prstGeom prst="rect">
              <a:avLst/>
            </a:prstGeom>
            <a:solidFill>
              <a:srgbClr val="D6EFED"/>
            </a:solidFill>
            <a:ln w="12700">
              <a:solidFill>
                <a:srgbClr val="D6EFED"/>
              </a:solidFill>
              <a:prstDash val="solid"/>
            </a:ln>
          </p:spPr>
          <p:txBody>
            <a:bodyPr/>
            <a:lstStyle/>
            <a:p>
              <a:endParaRPr lang="en-US"/>
            </a:p>
          </p:txBody>
        </p:sp>
        <p:sp>
          <p:nvSpPr>
            <p:cNvPr id="34" name="Text 32"/>
            <p:cNvSpPr/>
            <p:nvPr/>
          </p:nvSpPr>
          <p:spPr>
            <a:xfrm>
              <a:off x="502920" y="4773168"/>
              <a:ext cx="8229600" cy="347472"/>
            </a:xfrm>
            <a:prstGeom prst="rect">
              <a:avLst/>
            </a:prstGeom>
            <a:noFill/>
            <a:ln/>
          </p:spPr>
          <p:txBody>
            <a:bodyPr wrap="square" rtlCol="0" anchor="ctr"/>
            <a:lstStyle/>
            <a:p>
              <a:pPr marL="0" indent="0">
                <a:buNone/>
              </a:pPr>
              <a:r>
                <a:rPr lang="en-US" sz="1100" dirty="0">
                  <a:solidFill>
                    <a:srgbClr val="1A5C5A"/>
                  </a:solidFill>
                  <a:latin typeface="Calibri" pitchFamily="34" charset="0"/>
                  <a:ea typeface="Calibri" pitchFamily="34" charset="-122"/>
                  <a:cs typeface="Calibri" pitchFamily="34" charset="-120"/>
                </a:rPr>
                <a:t>💡  </a:t>
              </a:r>
              <a:r>
                <a:rPr lang="en-US" sz="1600" dirty="0">
                  <a:solidFill>
                    <a:srgbClr val="1A5C5A"/>
                  </a:solidFill>
                  <a:latin typeface="Calibri" pitchFamily="34" charset="0"/>
                  <a:ea typeface="Calibri" pitchFamily="34" charset="-122"/>
                  <a:cs typeface="Calibri" pitchFamily="34" charset="-120"/>
                </a:rPr>
                <a:t>The keyword ‘is dirty' appears on every page.  This is intentional.  This is how language grows.</a:t>
              </a:r>
              <a:endParaRPr lang="en-US" sz="1600" dirty="0"/>
            </a:p>
          </p:txBody>
        </p:sp>
      </p:grpSp>
      <p:grpSp>
        <p:nvGrpSpPr>
          <p:cNvPr id="35" name="Group 34">
            <a:extLst>
              <a:ext uri="{FF2B5EF4-FFF2-40B4-BE49-F238E27FC236}">
                <a16:creationId xmlns:a16="http://schemas.microsoft.com/office/drawing/2014/main" id="{5A3F4239-8700-E0E3-C929-254D4F66C685}"/>
              </a:ext>
            </a:extLst>
          </p:cNvPr>
          <p:cNvGrpSpPr/>
          <p:nvPr/>
        </p:nvGrpSpPr>
        <p:grpSpPr>
          <a:xfrm>
            <a:off x="365070" y="2214573"/>
            <a:ext cx="8540496" cy="2331720"/>
            <a:chOff x="365760" y="2331720"/>
            <a:chExt cx="8540496" cy="2331720"/>
          </a:xfrm>
        </p:grpSpPr>
        <p:grpSp>
          <p:nvGrpSpPr>
            <p:cNvPr id="12" name="Group 11">
              <a:extLst>
                <a:ext uri="{FF2B5EF4-FFF2-40B4-BE49-F238E27FC236}">
                  <a16:creationId xmlns:a16="http://schemas.microsoft.com/office/drawing/2014/main" id="{BA2168D4-45A0-D907-F82B-02C6DD93B47E}"/>
                </a:ext>
              </a:extLst>
            </p:cNvPr>
            <p:cNvGrpSpPr/>
            <p:nvPr/>
          </p:nvGrpSpPr>
          <p:grpSpPr>
            <a:xfrm>
              <a:off x="365760" y="2331720"/>
              <a:ext cx="2011680" cy="2331720"/>
              <a:chOff x="365760" y="2331720"/>
              <a:chExt cx="2011680" cy="2331720"/>
            </a:xfrm>
          </p:grpSpPr>
          <p:sp>
            <p:nvSpPr>
              <p:cNvPr id="9" name="Shape 7"/>
              <p:cNvSpPr/>
              <p:nvPr/>
            </p:nvSpPr>
            <p:spPr>
              <a:xfrm>
                <a:off x="365760" y="2331720"/>
                <a:ext cx="2011680" cy="2331720"/>
              </a:xfrm>
              <a:prstGeom prst="rect">
                <a:avLst/>
              </a:prstGeom>
              <a:solidFill>
                <a:srgbClr val="D6EFED"/>
              </a:solidFill>
              <a:ln w="12700">
                <a:solidFill>
                  <a:srgbClr val="2E8B84"/>
                </a:solidFill>
                <a:prstDash val="solid"/>
              </a:ln>
            </p:spPr>
            <p:txBody>
              <a:bodyPr/>
              <a:lstStyle/>
              <a:p>
                <a:endParaRPr lang="en-US"/>
              </a:p>
            </p:txBody>
          </p:sp>
          <p:sp>
            <p:nvSpPr>
              <p:cNvPr id="10" name="Shape 8"/>
              <p:cNvSpPr/>
              <p:nvPr/>
            </p:nvSpPr>
            <p:spPr>
              <a:xfrm>
                <a:off x="365760" y="2331720"/>
                <a:ext cx="2011680" cy="320040"/>
              </a:xfrm>
              <a:prstGeom prst="rect">
                <a:avLst/>
              </a:prstGeom>
              <a:solidFill>
                <a:srgbClr val="2E8B84"/>
              </a:solidFill>
              <a:ln w="12700">
                <a:solidFill>
                  <a:srgbClr val="2E8B84"/>
                </a:solidFill>
                <a:prstDash val="solid"/>
              </a:ln>
            </p:spPr>
            <p:txBody>
              <a:bodyPr/>
              <a:lstStyle/>
              <a:p>
                <a:endParaRPr lang="en-US"/>
              </a:p>
            </p:txBody>
          </p:sp>
          <p:sp>
            <p:nvSpPr>
              <p:cNvPr id="11" name="Text 9"/>
              <p:cNvSpPr/>
              <p:nvPr/>
            </p:nvSpPr>
            <p:spPr>
              <a:xfrm>
                <a:off x="438912" y="2331720"/>
                <a:ext cx="1828800" cy="32004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Page 1</a:t>
                </a:r>
                <a:endParaRPr lang="en-US" sz="1600" dirty="0"/>
              </a:p>
            </p:txBody>
          </p:sp>
          <p:sp>
            <p:nvSpPr>
              <p:cNvPr id="14" name="Text 12"/>
              <p:cNvSpPr/>
              <p:nvPr/>
            </p:nvSpPr>
            <p:spPr>
              <a:xfrm>
                <a:off x="457200" y="3785616"/>
                <a:ext cx="1828800" cy="804672"/>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Kham is dirty.</a:t>
                </a:r>
                <a:endParaRPr lang="en-US" sz="1600" dirty="0"/>
              </a:p>
            </p:txBody>
          </p:sp>
          <p:pic>
            <p:nvPicPr>
              <p:cNvPr id="36" name="Picture 35">
                <a:extLst>
                  <a:ext uri="{FF2B5EF4-FFF2-40B4-BE49-F238E27FC236}">
                    <a16:creationId xmlns:a16="http://schemas.microsoft.com/office/drawing/2014/main" id="{4324C964-8429-F72B-C7D4-3A01664D989B}"/>
                  </a:ext>
                </a:extLst>
              </p:cNvPr>
              <p:cNvPicPr>
                <a:picLocks noChangeAspect="1"/>
              </p:cNvPicPr>
              <p:nvPr/>
            </p:nvPicPr>
            <p:blipFill>
              <a:blip r:embed="rId3"/>
              <a:stretch>
                <a:fillRect/>
              </a:stretch>
            </p:blipFill>
            <p:spPr>
              <a:xfrm>
                <a:off x="533187" y="2731638"/>
                <a:ext cx="1676826" cy="1230131"/>
              </a:xfrm>
              <a:prstGeom prst="rect">
                <a:avLst/>
              </a:prstGeom>
            </p:spPr>
          </p:pic>
        </p:grpSp>
        <p:grpSp>
          <p:nvGrpSpPr>
            <p:cNvPr id="18" name="Group 17">
              <a:extLst>
                <a:ext uri="{FF2B5EF4-FFF2-40B4-BE49-F238E27FC236}">
                  <a16:creationId xmlns:a16="http://schemas.microsoft.com/office/drawing/2014/main" id="{F10A7A8A-538E-E68B-A75D-A8386467E1B8}"/>
                </a:ext>
              </a:extLst>
            </p:cNvPr>
            <p:cNvGrpSpPr/>
            <p:nvPr/>
          </p:nvGrpSpPr>
          <p:grpSpPr>
            <a:xfrm>
              <a:off x="2542032" y="2331720"/>
              <a:ext cx="2011680" cy="2331720"/>
              <a:chOff x="2542032" y="2331720"/>
              <a:chExt cx="2011680" cy="2331720"/>
            </a:xfrm>
          </p:grpSpPr>
          <p:sp>
            <p:nvSpPr>
              <p:cNvPr id="15" name="Shape 13"/>
              <p:cNvSpPr/>
              <p:nvPr/>
            </p:nvSpPr>
            <p:spPr>
              <a:xfrm>
                <a:off x="2542032" y="2331720"/>
                <a:ext cx="2011680" cy="2331720"/>
              </a:xfrm>
              <a:prstGeom prst="rect">
                <a:avLst/>
              </a:prstGeom>
              <a:solidFill>
                <a:srgbClr val="FAFAFA"/>
              </a:solidFill>
              <a:ln w="12700">
                <a:solidFill>
                  <a:srgbClr val="2E8B84"/>
                </a:solidFill>
                <a:prstDash val="solid"/>
              </a:ln>
            </p:spPr>
            <p:txBody>
              <a:bodyPr/>
              <a:lstStyle/>
              <a:p>
                <a:endParaRPr lang="en-US"/>
              </a:p>
            </p:txBody>
          </p:sp>
          <p:sp>
            <p:nvSpPr>
              <p:cNvPr id="16" name="Shape 14"/>
              <p:cNvSpPr/>
              <p:nvPr/>
            </p:nvSpPr>
            <p:spPr>
              <a:xfrm>
                <a:off x="2542032" y="2331720"/>
                <a:ext cx="2011680" cy="320040"/>
              </a:xfrm>
              <a:prstGeom prst="rect">
                <a:avLst/>
              </a:prstGeom>
              <a:solidFill>
                <a:srgbClr val="2E8B84"/>
              </a:solidFill>
              <a:ln w="12700">
                <a:solidFill>
                  <a:srgbClr val="2E8B84"/>
                </a:solidFill>
                <a:prstDash val="solid"/>
              </a:ln>
            </p:spPr>
            <p:txBody>
              <a:bodyPr/>
              <a:lstStyle/>
              <a:p>
                <a:endParaRPr lang="en-US"/>
              </a:p>
            </p:txBody>
          </p:sp>
          <p:sp>
            <p:nvSpPr>
              <p:cNvPr id="17" name="Text 15"/>
              <p:cNvSpPr/>
              <p:nvPr/>
            </p:nvSpPr>
            <p:spPr>
              <a:xfrm>
                <a:off x="2615184" y="2331720"/>
                <a:ext cx="1828800" cy="32004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Page 2</a:t>
                </a:r>
                <a:endParaRPr lang="en-US" sz="1600" dirty="0"/>
              </a:p>
            </p:txBody>
          </p:sp>
          <p:sp>
            <p:nvSpPr>
              <p:cNvPr id="20" name="Text 18"/>
              <p:cNvSpPr/>
              <p:nvPr/>
            </p:nvSpPr>
            <p:spPr>
              <a:xfrm>
                <a:off x="2633472" y="3785616"/>
                <a:ext cx="1828800" cy="804672"/>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Mali is dirty</a:t>
                </a:r>
                <a:endParaRPr lang="en-US" sz="1600" dirty="0"/>
              </a:p>
            </p:txBody>
          </p:sp>
          <p:pic>
            <p:nvPicPr>
              <p:cNvPr id="38" name="Picture 37">
                <a:extLst>
                  <a:ext uri="{FF2B5EF4-FFF2-40B4-BE49-F238E27FC236}">
                    <a16:creationId xmlns:a16="http://schemas.microsoft.com/office/drawing/2014/main" id="{C4A3652C-D9B2-4A15-4C2E-71CBB12F0AAC}"/>
                  </a:ext>
                </a:extLst>
              </p:cNvPr>
              <p:cNvPicPr>
                <a:picLocks noChangeAspect="1"/>
              </p:cNvPicPr>
              <p:nvPr/>
            </p:nvPicPr>
            <p:blipFill>
              <a:blip r:embed="rId4"/>
              <a:stretch>
                <a:fillRect/>
              </a:stretch>
            </p:blipFill>
            <p:spPr>
              <a:xfrm>
                <a:off x="2748459" y="2711524"/>
                <a:ext cx="1562249" cy="1250245"/>
              </a:xfrm>
              <a:prstGeom prst="rect">
                <a:avLst/>
              </a:prstGeom>
            </p:spPr>
          </p:pic>
        </p:grpSp>
        <p:grpSp>
          <p:nvGrpSpPr>
            <p:cNvPr id="24" name="Group 23">
              <a:extLst>
                <a:ext uri="{FF2B5EF4-FFF2-40B4-BE49-F238E27FC236}">
                  <a16:creationId xmlns:a16="http://schemas.microsoft.com/office/drawing/2014/main" id="{B6084F9C-00C9-E0EE-C656-F668E6D75D31}"/>
                </a:ext>
              </a:extLst>
            </p:cNvPr>
            <p:cNvGrpSpPr/>
            <p:nvPr/>
          </p:nvGrpSpPr>
          <p:grpSpPr>
            <a:xfrm>
              <a:off x="4718304" y="2331720"/>
              <a:ext cx="2011680" cy="2331720"/>
              <a:chOff x="4718304" y="2331720"/>
              <a:chExt cx="2011680" cy="2331720"/>
            </a:xfrm>
          </p:grpSpPr>
          <p:sp>
            <p:nvSpPr>
              <p:cNvPr id="21" name="Shape 19"/>
              <p:cNvSpPr/>
              <p:nvPr/>
            </p:nvSpPr>
            <p:spPr>
              <a:xfrm>
                <a:off x="4718304" y="2331720"/>
                <a:ext cx="2011680" cy="2331720"/>
              </a:xfrm>
              <a:prstGeom prst="rect">
                <a:avLst/>
              </a:prstGeom>
              <a:solidFill>
                <a:srgbClr val="D6EFED"/>
              </a:solidFill>
              <a:ln w="12700">
                <a:solidFill>
                  <a:srgbClr val="2E8B84"/>
                </a:solidFill>
                <a:prstDash val="solid"/>
              </a:ln>
            </p:spPr>
            <p:txBody>
              <a:bodyPr/>
              <a:lstStyle/>
              <a:p>
                <a:endParaRPr lang="en-US"/>
              </a:p>
            </p:txBody>
          </p:sp>
          <p:sp>
            <p:nvSpPr>
              <p:cNvPr id="22" name="Shape 20"/>
              <p:cNvSpPr/>
              <p:nvPr/>
            </p:nvSpPr>
            <p:spPr>
              <a:xfrm>
                <a:off x="4718304" y="2331720"/>
                <a:ext cx="2011680" cy="320040"/>
              </a:xfrm>
              <a:prstGeom prst="rect">
                <a:avLst/>
              </a:prstGeom>
              <a:solidFill>
                <a:srgbClr val="2E8B84"/>
              </a:solidFill>
              <a:ln w="12700">
                <a:solidFill>
                  <a:srgbClr val="2E8B84"/>
                </a:solidFill>
                <a:prstDash val="solid"/>
              </a:ln>
            </p:spPr>
            <p:txBody>
              <a:bodyPr/>
              <a:lstStyle/>
              <a:p>
                <a:endParaRPr lang="en-US"/>
              </a:p>
            </p:txBody>
          </p:sp>
          <p:sp>
            <p:nvSpPr>
              <p:cNvPr id="23" name="Text 21"/>
              <p:cNvSpPr/>
              <p:nvPr/>
            </p:nvSpPr>
            <p:spPr>
              <a:xfrm>
                <a:off x="4791456" y="2331720"/>
                <a:ext cx="1828800" cy="32004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Page 3</a:t>
                </a:r>
                <a:endParaRPr lang="en-US" sz="1600" dirty="0"/>
              </a:p>
            </p:txBody>
          </p:sp>
          <p:sp>
            <p:nvSpPr>
              <p:cNvPr id="26" name="Text 24"/>
              <p:cNvSpPr/>
              <p:nvPr/>
            </p:nvSpPr>
            <p:spPr>
              <a:xfrm>
                <a:off x="4809744" y="3785616"/>
                <a:ext cx="1828800" cy="804672"/>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The teacher is dirty</a:t>
                </a:r>
                <a:endParaRPr lang="en-US" sz="1600" dirty="0"/>
              </a:p>
            </p:txBody>
          </p:sp>
          <p:pic>
            <p:nvPicPr>
              <p:cNvPr id="40" name="Picture 39">
                <a:extLst>
                  <a:ext uri="{FF2B5EF4-FFF2-40B4-BE49-F238E27FC236}">
                    <a16:creationId xmlns:a16="http://schemas.microsoft.com/office/drawing/2014/main" id="{0EA5ABF2-3A56-F407-1411-843F661FE633}"/>
                  </a:ext>
                </a:extLst>
              </p:cNvPr>
              <p:cNvPicPr>
                <a:picLocks noChangeAspect="1"/>
              </p:cNvPicPr>
              <p:nvPr/>
            </p:nvPicPr>
            <p:blipFill>
              <a:blip r:embed="rId5"/>
              <a:stretch>
                <a:fillRect/>
              </a:stretch>
            </p:blipFill>
            <p:spPr>
              <a:xfrm>
                <a:off x="4809744" y="2761488"/>
                <a:ext cx="1855246" cy="1134974"/>
              </a:xfrm>
              <a:prstGeom prst="rect">
                <a:avLst/>
              </a:prstGeom>
            </p:spPr>
          </p:pic>
        </p:grpSp>
        <p:grpSp>
          <p:nvGrpSpPr>
            <p:cNvPr id="30" name="Group 29">
              <a:extLst>
                <a:ext uri="{FF2B5EF4-FFF2-40B4-BE49-F238E27FC236}">
                  <a16:creationId xmlns:a16="http://schemas.microsoft.com/office/drawing/2014/main" id="{B34AF46C-437D-7323-28CE-ED19E745D9A5}"/>
                </a:ext>
              </a:extLst>
            </p:cNvPr>
            <p:cNvGrpSpPr/>
            <p:nvPr/>
          </p:nvGrpSpPr>
          <p:grpSpPr>
            <a:xfrm>
              <a:off x="6894576" y="2331720"/>
              <a:ext cx="2011680" cy="2331720"/>
              <a:chOff x="6894576" y="2331720"/>
              <a:chExt cx="2011680" cy="2331720"/>
            </a:xfrm>
          </p:grpSpPr>
          <p:sp>
            <p:nvSpPr>
              <p:cNvPr id="27" name="Shape 25"/>
              <p:cNvSpPr/>
              <p:nvPr/>
            </p:nvSpPr>
            <p:spPr>
              <a:xfrm>
                <a:off x="6894576" y="2331720"/>
                <a:ext cx="2011680" cy="2331720"/>
              </a:xfrm>
              <a:prstGeom prst="rect">
                <a:avLst/>
              </a:prstGeom>
              <a:solidFill>
                <a:srgbClr val="FAFAFA"/>
              </a:solidFill>
              <a:ln w="12700">
                <a:solidFill>
                  <a:srgbClr val="2E8B84"/>
                </a:solidFill>
                <a:prstDash val="solid"/>
              </a:ln>
            </p:spPr>
            <p:txBody>
              <a:bodyPr/>
              <a:lstStyle/>
              <a:p>
                <a:endParaRPr lang="en-US"/>
              </a:p>
            </p:txBody>
          </p:sp>
          <p:sp>
            <p:nvSpPr>
              <p:cNvPr id="28" name="Shape 26"/>
              <p:cNvSpPr/>
              <p:nvPr/>
            </p:nvSpPr>
            <p:spPr>
              <a:xfrm>
                <a:off x="6894576" y="2331720"/>
                <a:ext cx="2011680" cy="320040"/>
              </a:xfrm>
              <a:prstGeom prst="rect">
                <a:avLst/>
              </a:prstGeom>
              <a:solidFill>
                <a:srgbClr val="2E8B84"/>
              </a:solidFill>
              <a:ln w="12700">
                <a:solidFill>
                  <a:srgbClr val="2E8B84"/>
                </a:solidFill>
                <a:prstDash val="solid"/>
              </a:ln>
            </p:spPr>
            <p:txBody>
              <a:bodyPr/>
              <a:lstStyle/>
              <a:p>
                <a:endParaRPr lang="en-US"/>
              </a:p>
            </p:txBody>
          </p:sp>
          <p:sp>
            <p:nvSpPr>
              <p:cNvPr id="29" name="Text 27"/>
              <p:cNvSpPr/>
              <p:nvPr/>
            </p:nvSpPr>
            <p:spPr>
              <a:xfrm>
                <a:off x="6967728" y="2331720"/>
                <a:ext cx="1828800" cy="32004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Page 4</a:t>
                </a:r>
                <a:endParaRPr lang="en-US" sz="1600" dirty="0"/>
              </a:p>
            </p:txBody>
          </p:sp>
          <p:sp>
            <p:nvSpPr>
              <p:cNvPr id="32" name="Text 30"/>
              <p:cNvSpPr/>
              <p:nvPr/>
            </p:nvSpPr>
            <p:spPr>
              <a:xfrm>
                <a:off x="6986016" y="3785616"/>
                <a:ext cx="1828800" cy="804672"/>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The children laugh.</a:t>
                </a:r>
                <a:endParaRPr lang="en-US" sz="1600" dirty="0"/>
              </a:p>
            </p:txBody>
          </p:sp>
          <p:pic>
            <p:nvPicPr>
              <p:cNvPr id="42" name="Picture 41">
                <a:extLst>
                  <a:ext uri="{FF2B5EF4-FFF2-40B4-BE49-F238E27FC236}">
                    <a16:creationId xmlns:a16="http://schemas.microsoft.com/office/drawing/2014/main" id="{86284753-D46C-AA53-C6D6-85EBC197DD9B}"/>
                  </a:ext>
                </a:extLst>
              </p:cNvPr>
              <p:cNvPicPr>
                <a:picLocks noChangeAspect="1"/>
              </p:cNvPicPr>
              <p:nvPr/>
            </p:nvPicPr>
            <p:blipFill>
              <a:blip r:embed="rId6"/>
              <a:stretch>
                <a:fillRect/>
              </a:stretch>
            </p:blipFill>
            <p:spPr>
              <a:xfrm>
                <a:off x="6986016" y="2731638"/>
                <a:ext cx="1810512" cy="1259172"/>
              </a:xfrm>
              <a:prstGeom prst="rect">
                <a:avLst/>
              </a:prstGeom>
            </p:spPr>
          </p:pic>
        </p:grpSp>
      </p:grpSp>
      <p:pic>
        <p:nvPicPr>
          <p:cNvPr id="43" name="Picture 42">
            <a:extLst>
              <a:ext uri="{FF2B5EF4-FFF2-40B4-BE49-F238E27FC236}">
                <a16:creationId xmlns:a16="http://schemas.microsoft.com/office/drawing/2014/main" id="{17C59E5D-5B6F-BB52-6691-1B54B10BA997}"/>
              </a:ext>
            </a:extLst>
          </p:cNvPr>
          <p:cNvPicPr>
            <a:picLocks noChangeAspect="1"/>
          </p:cNvPicPr>
          <p:nvPr/>
        </p:nvPicPr>
        <p:blipFill>
          <a:blip r:embed="rId7"/>
          <a:stretch/>
        </p:blipFill>
        <p:spPr>
          <a:xfrm>
            <a:off x="5313872" y="80894"/>
            <a:ext cx="2676604" cy="150559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7132320" y="274320"/>
            <a:ext cx="3657600" cy="3657600"/>
          </a:xfrm>
          <a:prstGeom prst="ellipse">
            <a:avLst/>
          </a:prstGeom>
          <a:solidFill>
            <a:srgbClr val="2E8B84">
              <a:alpha val="45000"/>
            </a:srgbClr>
          </a:solidFill>
          <a:ln w="12700">
            <a:solidFill>
              <a:srgbClr val="2E8B84">
                <a:alpha val="45000"/>
              </a:srgbClr>
            </a:solidFill>
            <a:prstDash val="solid"/>
          </a:ln>
        </p:spPr>
        <p:txBody>
          <a:bodyPr/>
          <a:lstStyle/>
          <a:p>
            <a:endParaRPr lang="en-US"/>
          </a:p>
        </p:txBody>
      </p:sp>
      <p:sp>
        <p:nvSpPr>
          <p:cNvPr id="3" name="Text 1"/>
          <p:cNvSpPr/>
          <p:nvPr/>
        </p:nvSpPr>
        <p:spPr>
          <a:xfrm>
            <a:off x="640080" y="118872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3</a:t>
            </a:r>
            <a:endParaRPr lang="en-US" sz="1800" dirty="0"/>
          </a:p>
        </p:txBody>
      </p:sp>
      <p:sp>
        <p:nvSpPr>
          <p:cNvPr id="4" name="Text 2"/>
          <p:cNvSpPr/>
          <p:nvPr/>
        </p:nvSpPr>
        <p:spPr>
          <a:xfrm>
            <a:off x="640080" y="1664208"/>
            <a:ext cx="6858000" cy="1463040"/>
          </a:xfrm>
          <a:prstGeom prst="rect">
            <a:avLst/>
          </a:prstGeom>
          <a:noFill/>
          <a:ln/>
        </p:spPr>
        <p:txBody>
          <a:bodyPr wrap="square" rtlCol="0" anchor="ctr"/>
          <a:lstStyle/>
          <a:p>
            <a:pPr marL="0" indent="0">
              <a:buNone/>
            </a:pPr>
            <a:r>
              <a:rPr lang="en-US" sz="4200" b="1" dirty="0">
                <a:solidFill>
                  <a:srgbClr val="FFFFFF"/>
                </a:solidFill>
                <a:latin typeface="Calibri" pitchFamily="34" charset="0"/>
                <a:ea typeface="Calibri" pitchFamily="34" charset="-122"/>
                <a:cs typeface="Calibri" pitchFamily="34" charset="-120"/>
              </a:rPr>
              <a:t>Repetition</a:t>
            </a:r>
            <a:endParaRPr lang="en-US" sz="4200" dirty="0"/>
          </a:p>
          <a:p>
            <a:pPr marL="0" indent="0">
              <a:buNone/>
            </a:pPr>
            <a:r>
              <a:rPr lang="en-US" sz="4200" b="1" dirty="0">
                <a:solidFill>
                  <a:srgbClr val="FFFFFF"/>
                </a:solidFill>
                <a:latin typeface="Calibri" pitchFamily="34" charset="0"/>
                <a:ea typeface="Calibri" pitchFamily="34" charset="-122"/>
                <a:cs typeface="Calibri" pitchFamily="34" charset="-120"/>
              </a:rPr>
              <a:t>is Powerful</a:t>
            </a:r>
            <a:endParaRPr lang="en-US" sz="4200" dirty="0"/>
          </a:p>
        </p:txBody>
      </p:sp>
      <p:sp>
        <p:nvSpPr>
          <p:cNvPr id="5" name="Text 3"/>
          <p:cNvSpPr/>
          <p:nvPr/>
        </p:nvSpPr>
        <p:spPr>
          <a:xfrm>
            <a:off x="640080" y="3246120"/>
            <a:ext cx="36576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10 minutes</a:t>
            </a:r>
            <a:endParaRPr lang="en-US" sz="1600" dirty="0"/>
          </a:p>
        </p:txBody>
      </p:sp>
      <p:pic>
        <p:nvPicPr>
          <p:cNvPr id="7" name="Picture 6">
            <a:extLst>
              <a:ext uri="{FF2B5EF4-FFF2-40B4-BE49-F238E27FC236}">
                <a16:creationId xmlns:a16="http://schemas.microsoft.com/office/drawing/2014/main" id="{B7B11F21-2236-38D5-660C-F61EBDDAEE68}"/>
              </a:ext>
            </a:extLst>
          </p:cNvPr>
          <p:cNvPicPr>
            <a:picLocks noChangeAspect="1"/>
          </p:cNvPicPr>
          <p:nvPr/>
        </p:nvPicPr>
        <p:blipFill>
          <a:blip r:embed="rId3"/>
          <a:stretch>
            <a:fillRect/>
          </a:stretch>
        </p:blipFill>
        <p:spPr>
          <a:xfrm>
            <a:off x="5181839" y="1297139"/>
            <a:ext cx="2556055" cy="254922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3 · REPETITION</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Intentional Repetition</a:t>
            </a:r>
            <a:endParaRPr lang="en-US" sz="3200" dirty="0"/>
          </a:p>
        </p:txBody>
      </p:sp>
      <p:grpSp>
        <p:nvGrpSpPr>
          <p:cNvPr id="34" name="Group 33">
            <a:extLst>
              <a:ext uri="{FF2B5EF4-FFF2-40B4-BE49-F238E27FC236}">
                <a16:creationId xmlns:a16="http://schemas.microsoft.com/office/drawing/2014/main" id="{86EF614D-01B8-F300-2C6F-8DA6E439FB13}"/>
              </a:ext>
            </a:extLst>
          </p:cNvPr>
          <p:cNvGrpSpPr/>
          <p:nvPr/>
        </p:nvGrpSpPr>
        <p:grpSpPr>
          <a:xfrm>
            <a:off x="365760" y="1303020"/>
            <a:ext cx="8412480" cy="960120"/>
            <a:chOff x="365760" y="1691640"/>
            <a:chExt cx="8412480" cy="960120"/>
          </a:xfrm>
        </p:grpSpPr>
        <p:grpSp>
          <p:nvGrpSpPr>
            <p:cNvPr id="28" name="Group 27">
              <a:extLst>
                <a:ext uri="{FF2B5EF4-FFF2-40B4-BE49-F238E27FC236}">
                  <a16:creationId xmlns:a16="http://schemas.microsoft.com/office/drawing/2014/main" id="{1736A81C-56CB-16CA-EF18-024F81ADF51F}"/>
                </a:ext>
              </a:extLst>
            </p:cNvPr>
            <p:cNvGrpSpPr/>
            <p:nvPr/>
          </p:nvGrpSpPr>
          <p:grpSpPr>
            <a:xfrm>
              <a:off x="365760" y="1691640"/>
              <a:ext cx="3931920" cy="960120"/>
              <a:chOff x="365760" y="1691640"/>
              <a:chExt cx="3931920" cy="960120"/>
            </a:xfrm>
          </p:grpSpPr>
          <p:sp>
            <p:nvSpPr>
              <p:cNvPr id="5" name="Shape 3"/>
              <p:cNvSpPr/>
              <p:nvPr/>
            </p:nvSpPr>
            <p:spPr>
              <a:xfrm>
                <a:off x="365760" y="1691640"/>
                <a:ext cx="3931920" cy="960120"/>
              </a:xfrm>
              <a:prstGeom prst="rect">
                <a:avLst/>
              </a:prstGeom>
              <a:solidFill>
                <a:srgbClr val="D6EFED"/>
              </a:solidFill>
              <a:ln w="12700">
                <a:solidFill>
                  <a:srgbClr val="2E8B84"/>
                </a:solidFill>
                <a:prstDash val="solid"/>
              </a:ln>
            </p:spPr>
            <p:txBody>
              <a:bodyPr/>
              <a:lstStyle/>
              <a:p>
                <a:endParaRPr lang="en-US"/>
              </a:p>
            </p:txBody>
          </p:sp>
          <p:sp>
            <p:nvSpPr>
              <p:cNvPr id="6" name="Text 4"/>
              <p:cNvSpPr/>
              <p:nvPr/>
            </p:nvSpPr>
            <p:spPr>
              <a:xfrm>
                <a:off x="502920" y="1737360"/>
                <a:ext cx="3657600" cy="347472"/>
              </a:xfrm>
              <a:prstGeom prst="rect">
                <a:avLst/>
              </a:prstGeom>
              <a:noFill/>
              <a:ln/>
            </p:spPr>
            <p:txBody>
              <a:bodyPr wrap="square" rtlCol="0" anchor="ctr"/>
              <a:lstStyle/>
              <a:p>
                <a:pPr marL="0" indent="0">
                  <a:buNone/>
                </a:pPr>
                <a:r>
                  <a:rPr lang="en-US" b="1" dirty="0">
                    <a:solidFill>
                      <a:srgbClr val="1A5C5A"/>
                    </a:solidFill>
                    <a:latin typeface="Calibri" pitchFamily="34" charset="0"/>
                    <a:ea typeface="Calibri" pitchFamily="34" charset="-122"/>
                    <a:cs typeface="Calibri" pitchFamily="34" charset="-120"/>
                  </a:rPr>
                  <a:t>Hearing children</a:t>
                </a:r>
                <a:endParaRPr lang="en-US" dirty="0"/>
              </a:p>
            </p:txBody>
          </p:sp>
          <p:sp>
            <p:nvSpPr>
              <p:cNvPr id="7" name="Text 5"/>
              <p:cNvSpPr/>
              <p:nvPr/>
            </p:nvSpPr>
            <p:spPr>
              <a:xfrm>
                <a:off x="502920" y="2075688"/>
                <a:ext cx="36576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Hear words thousands of times — incidentally.</a:t>
                </a:r>
                <a:endParaRPr lang="en-US" sz="1600" dirty="0"/>
              </a:p>
            </p:txBody>
          </p:sp>
        </p:grpSp>
        <p:grpSp>
          <p:nvGrpSpPr>
            <p:cNvPr id="29" name="Group 28">
              <a:extLst>
                <a:ext uri="{FF2B5EF4-FFF2-40B4-BE49-F238E27FC236}">
                  <a16:creationId xmlns:a16="http://schemas.microsoft.com/office/drawing/2014/main" id="{AEF64649-C00A-2563-3B78-0EEFD07F4E6A}"/>
                </a:ext>
              </a:extLst>
            </p:cNvPr>
            <p:cNvGrpSpPr/>
            <p:nvPr/>
          </p:nvGrpSpPr>
          <p:grpSpPr>
            <a:xfrm>
              <a:off x="4846320" y="1691640"/>
              <a:ext cx="3931920" cy="960120"/>
              <a:chOff x="4846320" y="1691640"/>
              <a:chExt cx="3931920" cy="960120"/>
            </a:xfrm>
          </p:grpSpPr>
          <p:sp>
            <p:nvSpPr>
              <p:cNvPr id="8" name="Shape 6"/>
              <p:cNvSpPr/>
              <p:nvPr/>
            </p:nvSpPr>
            <p:spPr>
              <a:xfrm>
                <a:off x="4846320" y="1691640"/>
                <a:ext cx="3931920" cy="960120"/>
              </a:xfrm>
              <a:prstGeom prst="rect">
                <a:avLst/>
              </a:prstGeom>
              <a:solidFill>
                <a:srgbClr val="FEF3DC"/>
              </a:solidFill>
              <a:ln w="12700">
                <a:solidFill>
                  <a:srgbClr val="E8A020"/>
                </a:solidFill>
                <a:prstDash val="solid"/>
              </a:ln>
            </p:spPr>
            <p:txBody>
              <a:bodyPr/>
              <a:lstStyle/>
              <a:p>
                <a:endParaRPr lang="en-US"/>
              </a:p>
            </p:txBody>
          </p:sp>
          <p:sp>
            <p:nvSpPr>
              <p:cNvPr id="9" name="Text 7"/>
              <p:cNvSpPr/>
              <p:nvPr/>
            </p:nvSpPr>
            <p:spPr>
              <a:xfrm>
                <a:off x="4983480" y="1737360"/>
                <a:ext cx="3657600" cy="347472"/>
              </a:xfrm>
              <a:prstGeom prst="rect">
                <a:avLst/>
              </a:prstGeom>
              <a:noFill/>
              <a:ln/>
            </p:spPr>
            <p:txBody>
              <a:bodyPr wrap="square" rtlCol="0" anchor="ctr"/>
              <a:lstStyle/>
              <a:p>
                <a:pPr marL="0" indent="0">
                  <a:buNone/>
                </a:pPr>
                <a:r>
                  <a:rPr lang="en-US" b="1" dirty="0">
                    <a:solidFill>
                      <a:srgbClr val="1A5C5A"/>
                    </a:solidFill>
                    <a:latin typeface="Calibri" pitchFamily="34" charset="0"/>
                    <a:ea typeface="Calibri" pitchFamily="34" charset="-122"/>
                    <a:cs typeface="Calibri" pitchFamily="34" charset="-120"/>
                  </a:rPr>
                  <a:t>Deaf children</a:t>
                </a:r>
                <a:endParaRPr lang="en-US" dirty="0"/>
              </a:p>
            </p:txBody>
          </p:sp>
          <p:sp>
            <p:nvSpPr>
              <p:cNvPr id="10" name="Text 8"/>
              <p:cNvSpPr/>
              <p:nvPr/>
            </p:nvSpPr>
            <p:spPr>
              <a:xfrm>
                <a:off x="4983480" y="2075688"/>
                <a:ext cx="3657600" cy="5029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Often miss incidental language — so we intentionally repeat.</a:t>
                </a:r>
                <a:endParaRPr lang="en-US" sz="1600" dirty="0"/>
              </a:p>
            </p:txBody>
          </p:sp>
        </p:grpSp>
      </p:grpSp>
      <p:grpSp>
        <p:nvGrpSpPr>
          <p:cNvPr id="33" name="Group 32">
            <a:extLst>
              <a:ext uri="{FF2B5EF4-FFF2-40B4-BE49-F238E27FC236}">
                <a16:creationId xmlns:a16="http://schemas.microsoft.com/office/drawing/2014/main" id="{CB01622A-9D15-DD40-450D-FDD844CDA499}"/>
              </a:ext>
            </a:extLst>
          </p:cNvPr>
          <p:cNvGrpSpPr/>
          <p:nvPr/>
        </p:nvGrpSpPr>
        <p:grpSpPr>
          <a:xfrm>
            <a:off x="332980" y="2395728"/>
            <a:ext cx="8549640" cy="2240280"/>
            <a:chOff x="365760" y="2880360"/>
            <a:chExt cx="8549640" cy="2240280"/>
          </a:xfrm>
        </p:grpSpPr>
        <p:grpSp>
          <p:nvGrpSpPr>
            <p:cNvPr id="30" name="Group 29">
              <a:extLst>
                <a:ext uri="{FF2B5EF4-FFF2-40B4-BE49-F238E27FC236}">
                  <a16:creationId xmlns:a16="http://schemas.microsoft.com/office/drawing/2014/main" id="{78988790-A2B8-29F2-62C2-27C26089C657}"/>
                </a:ext>
              </a:extLst>
            </p:cNvPr>
            <p:cNvGrpSpPr/>
            <p:nvPr/>
          </p:nvGrpSpPr>
          <p:grpSpPr>
            <a:xfrm>
              <a:off x="365760" y="2880360"/>
              <a:ext cx="2697480" cy="2240280"/>
              <a:chOff x="365760" y="2880360"/>
              <a:chExt cx="2697480" cy="2240280"/>
            </a:xfrm>
          </p:grpSpPr>
          <p:sp>
            <p:nvSpPr>
              <p:cNvPr id="11" name="Shape 9"/>
              <p:cNvSpPr/>
              <p:nvPr/>
            </p:nvSpPr>
            <p:spPr>
              <a:xfrm>
                <a:off x="365760" y="2880360"/>
                <a:ext cx="2697480" cy="2240280"/>
              </a:xfrm>
              <a:prstGeom prst="rect">
                <a:avLst/>
              </a:prstGeom>
              <a:solidFill>
                <a:srgbClr val="D6EFED"/>
              </a:solidFill>
              <a:ln w="12700">
                <a:solidFill>
                  <a:srgbClr val="2E8B84"/>
                </a:solidFill>
                <a:prstDash val="solid"/>
              </a:ln>
            </p:spPr>
            <p:txBody>
              <a:bodyPr/>
              <a:lstStyle/>
              <a:p>
                <a:endParaRPr lang="en-US"/>
              </a:p>
            </p:txBody>
          </p:sp>
          <p:sp>
            <p:nvSpPr>
              <p:cNvPr id="12" name="Text 10"/>
              <p:cNvSpPr/>
              <p:nvPr/>
            </p:nvSpPr>
            <p:spPr>
              <a:xfrm>
                <a:off x="457200" y="2926080"/>
                <a:ext cx="2514600" cy="34747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Repeated noun</a:t>
                </a:r>
                <a:endParaRPr lang="en-US" sz="1600" dirty="0"/>
              </a:p>
            </p:txBody>
          </p:sp>
          <p:sp>
            <p:nvSpPr>
              <p:cNvPr id="13" name="Text 11"/>
              <p:cNvSpPr/>
              <p:nvPr/>
            </p:nvSpPr>
            <p:spPr>
              <a:xfrm>
                <a:off x="457200" y="3310128"/>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fish</a:t>
                </a:r>
                <a:endParaRPr lang="en-US" sz="1600" dirty="0"/>
              </a:p>
            </p:txBody>
          </p:sp>
          <p:sp>
            <p:nvSpPr>
              <p:cNvPr id="14" name="Text 12"/>
              <p:cNvSpPr/>
              <p:nvPr/>
            </p:nvSpPr>
            <p:spPr>
              <a:xfrm>
                <a:off x="457200" y="3840480"/>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fish</a:t>
                </a:r>
                <a:endParaRPr lang="en-US" sz="1600" dirty="0"/>
              </a:p>
            </p:txBody>
          </p:sp>
          <p:sp>
            <p:nvSpPr>
              <p:cNvPr id="15" name="Text 13"/>
              <p:cNvSpPr/>
              <p:nvPr/>
            </p:nvSpPr>
            <p:spPr>
              <a:xfrm>
                <a:off x="457200" y="4370832"/>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fish</a:t>
                </a:r>
                <a:endParaRPr lang="en-US" sz="1600" dirty="0"/>
              </a:p>
            </p:txBody>
          </p:sp>
        </p:grpSp>
        <p:grpSp>
          <p:nvGrpSpPr>
            <p:cNvPr id="31" name="Group 30">
              <a:extLst>
                <a:ext uri="{FF2B5EF4-FFF2-40B4-BE49-F238E27FC236}">
                  <a16:creationId xmlns:a16="http://schemas.microsoft.com/office/drawing/2014/main" id="{9FDB770F-048A-6F81-601D-F10F8EA64215}"/>
                </a:ext>
              </a:extLst>
            </p:cNvPr>
            <p:cNvGrpSpPr/>
            <p:nvPr/>
          </p:nvGrpSpPr>
          <p:grpSpPr>
            <a:xfrm>
              <a:off x="3291840" y="2880360"/>
              <a:ext cx="2697480" cy="2240280"/>
              <a:chOff x="3291840" y="2880360"/>
              <a:chExt cx="2697480" cy="2240280"/>
            </a:xfrm>
          </p:grpSpPr>
          <p:sp>
            <p:nvSpPr>
              <p:cNvPr id="16" name="Shape 14"/>
              <p:cNvSpPr/>
              <p:nvPr/>
            </p:nvSpPr>
            <p:spPr>
              <a:xfrm>
                <a:off x="3291840" y="2880360"/>
                <a:ext cx="2697480" cy="2240280"/>
              </a:xfrm>
              <a:prstGeom prst="rect">
                <a:avLst/>
              </a:prstGeom>
              <a:solidFill>
                <a:srgbClr val="FEF3DC"/>
              </a:solidFill>
              <a:ln w="12700">
                <a:solidFill>
                  <a:srgbClr val="E8A020"/>
                </a:solidFill>
                <a:prstDash val="solid"/>
              </a:ln>
            </p:spPr>
            <p:txBody>
              <a:bodyPr/>
              <a:lstStyle/>
              <a:p>
                <a:endParaRPr lang="en-US"/>
              </a:p>
            </p:txBody>
          </p:sp>
          <p:sp>
            <p:nvSpPr>
              <p:cNvPr id="17" name="Text 15"/>
              <p:cNvSpPr/>
              <p:nvPr/>
            </p:nvSpPr>
            <p:spPr>
              <a:xfrm>
                <a:off x="3383280" y="2926080"/>
                <a:ext cx="2514600" cy="34747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Repeated verb</a:t>
                </a:r>
                <a:endParaRPr lang="en-US" sz="1600" dirty="0"/>
              </a:p>
            </p:txBody>
          </p:sp>
          <p:sp>
            <p:nvSpPr>
              <p:cNvPr id="18" name="Text 16"/>
              <p:cNvSpPr/>
              <p:nvPr/>
            </p:nvSpPr>
            <p:spPr>
              <a:xfrm>
                <a:off x="3383280" y="3310128"/>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walk</a:t>
                </a:r>
                <a:endParaRPr lang="en-US" sz="1600" dirty="0"/>
              </a:p>
            </p:txBody>
          </p:sp>
          <p:sp>
            <p:nvSpPr>
              <p:cNvPr id="19" name="Text 17"/>
              <p:cNvSpPr/>
              <p:nvPr/>
            </p:nvSpPr>
            <p:spPr>
              <a:xfrm>
                <a:off x="3383280" y="3840480"/>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walked</a:t>
                </a:r>
                <a:endParaRPr lang="en-US" sz="1600" dirty="0"/>
              </a:p>
            </p:txBody>
          </p:sp>
          <p:sp>
            <p:nvSpPr>
              <p:cNvPr id="20" name="Text 18"/>
              <p:cNvSpPr/>
              <p:nvPr/>
            </p:nvSpPr>
            <p:spPr>
              <a:xfrm>
                <a:off x="3383280" y="4370832"/>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walking</a:t>
                </a:r>
                <a:endParaRPr lang="en-US" sz="1600" dirty="0"/>
              </a:p>
            </p:txBody>
          </p:sp>
        </p:grpSp>
        <p:grpSp>
          <p:nvGrpSpPr>
            <p:cNvPr id="32" name="Group 31">
              <a:extLst>
                <a:ext uri="{FF2B5EF4-FFF2-40B4-BE49-F238E27FC236}">
                  <a16:creationId xmlns:a16="http://schemas.microsoft.com/office/drawing/2014/main" id="{05E2B1F1-65E7-BC16-D5D6-DC864A08FEBB}"/>
                </a:ext>
              </a:extLst>
            </p:cNvPr>
            <p:cNvGrpSpPr/>
            <p:nvPr/>
          </p:nvGrpSpPr>
          <p:grpSpPr>
            <a:xfrm>
              <a:off x="6217920" y="2880360"/>
              <a:ext cx="2697480" cy="2240280"/>
              <a:chOff x="6217920" y="2880360"/>
              <a:chExt cx="2697480" cy="2240280"/>
            </a:xfrm>
          </p:grpSpPr>
          <p:sp>
            <p:nvSpPr>
              <p:cNvPr id="21" name="Shape 19"/>
              <p:cNvSpPr/>
              <p:nvPr/>
            </p:nvSpPr>
            <p:spPr>
              <a:xfrm>
                <a:off x="6217920" y="2880360"/>
                <a:ext cx="2697480" cy="2240280"/>
              </a:xfrm>
              <a:prstGeom prst="rect">
                <a:avLst/>
              </a:prstGeom>
              <a:solidFill>
                <a:srgbClr val="D6EFED"/>
              </a:solidFill>
              <a:ln w="12700">
                <a:solidFill>
                  <a:srgbClr val="2E8B84"/>
                </a:solidFill>
                <a:prstDash val="solid"/>
              </a:ln>
            </p:spPr>
            <p:txBody>
              <a:bodyPr/>
              <a:lstStyle/>
              <a:p>
                <a:endParaRPr lang="en-US"/>
              </a:p>
            </p:txBody>
          </p:sp>
          <p:sp>
            <p:nvSpPr>
              <p:cNvPr id="22" name="Text 20"/>
              <p:cNvSpPr/>
              <p:nvPr/>
            </p:nvSpPr>
            <p:spPr>
              <a:xfrm>
                <a:off x="6309360" y="2926080"/>
                <a:ext cx="2514600" cy="34747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Repeated phrase</a:t>
                </a:r>
                <a:endParaRPr lang="en-US" sz="1600" dirty="0"/>
              </a:p>
            </p:txBody>
          </p:sp>
          <p:sp>
            <p:nvSpPr>
              <p:cNvPr id="23" name="Text 21"/>
              <p:cNvSpPr/>
              <p:nvPr/>
            </p:nvSpPr>
            <p:spPr>
              <a:xfrm>
                <a:off x="6309360" y="3310128"/>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went to the market.</a:t>
                </a:r>
                <a:endParaRPr lang="en-US" sz="1600" dirty="0"/>
              </a:p>
            </p:txBody>
          </p:sp>
          <p:sp>
            <p:nvSpPr>
              <p:cNvPr id="24" name="Text 22"/>
              <p:cNvSpPr/>
              <p:nvPr/>
            </p:nvSpPr>
            <p:spPr>
              <a:xfrm>
                <a:off x="6309360" y="3840480"/>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went to the market.</a:t>
                </a:r>
                <a:endParaRPr lang="en-US" sz="1600" dirty="0"/>
              </a:p>
            </p:txBody>
          </p:sp>
          <p:sp>
            <p:nvSpPr>
              <p:cNvPr id="25" name="Text 23"/>
              <p:cNvSpPr/>
              <p:nvPr/>
            </p:nvSpPr>
            <p:spPr>
              <a:xfrm>
                <a:off x="6309360" y="4370832"/>
                <a:ext cx="2514600" cy="475488"/>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went to the market.</a:t>
                </a:r>
                <a:endParaRPr lang="en-US" sz="1600" dirty="0"/>
              </a:p>
            </p:txBody>
          </p:sp>
        </p:grpSp>
      </p:grpSp>
      <p:grpSp>
        <p:nvGrpSpPr>
          <p:cNvPr id="35" name="Group 34">
            <a:extLst>
              <a:ext uri="{FF2B5EF4-FFF2-40B4-BE49-F238E27FC236}">
                <a16:creationId xmlns:a16="http://schemas.microsoft.com/office/drawing/2014/main" id="{19ABC221-708D-4749-EC12-F002E45436E9}"/>
              </a:ext>
            </a:extLst>
          </p:cNvPr>
          <p:cNvGrpSpPr/>
          <p:nvPr/>
        </p:nvGrpSpPr>
        <p:grpSpPr>
          <a:xfrm>
            <a:off x="332980" y="4727017"/>
            <a:ext cx="8412480" cy="384048"/>
            <a:chOff x="365760" y="5230368"/>
            <a:chExt cx="8412480" cy="384048"/>
          </a:xfrm>
        </p:grpSpPr>
        <p:sp>
          <p:nvSpPr>
            <p:cNvPr id="26" name="Shape 24"/>
            <p:cNvSpPr/>
            <p:nvPr/>
          </p:nvSpPr>
          <p:spPr>
            <a:xfrm>
              <a:off x="365760" y="5230368"/>
              <a:ext cx="8412480" cy="384048"/>
            </a:xfrm>
            <a:prstGeom prst="rect">
              <a:avLst/>
            </a:prstGeom>
            <a:solidFill>
              <a:srgbClr val="1A5C5A"/>
            </a:solidFill>
            <a:ln w="12700">
              <a:solidFill>
                <a:srgbClr val="1A5C5A"/>
              </a:solidFill>
              <a:prstDash val="solid"/>
            </a:ln>
          </p:spPr>
          <p:txBody>
            <a:bodyPr/>
            <a:lstStyle/>
            <a:p>
              <a:endParaRPr lang="en-US"/>
            </a:p>
          </p:txBody>
        </p:sp>
        <p:sp>
          <p:nvSpPr>
            <p:cNvPr id="27" name="Text 25"/>
            <p:cNvSpPr/>
            <p:nvPr/>
          </p:nvSpPr>
          <p:spPr>
            <a:xfrm>
              <a:off x="502920" y="5230368"/>
              <a:ext cx="8229600" cy="384048"/>
            </a:xfrm>
            <a:prstGeom prst="rect">
              <a:avLst/>
            </a:prstGeom>
            <a:noFill/>
            <a:ln/>
          </p:spPr>
          <p:txBody>
            <a:bodyPr wrap="square" rtlCol="0" anchor="ctr"/>
            <a:lstStyle/>
            <a:p>
              <a:pPr marL="0" indent="0">
                <a:buNone/>
              </a:pPr>
              <a:r>
                <a:rPr lang="en-US" sz="1400" b="1" dirty="0">
                  <a:solidFill>
                    <a:srgbClr val="E8A020"/>
                  </a:solidFill>
                  <a:latin typeface="Calibri" pitchFamily="34" charset="0"/>
                  <a:ea typeface="Calibri" pitchFamily="34" charset="-122"/>
                  <a:cs typeface="Calibri" pitchFamily="34" charset="-120"/>
                </a:rPr>
                <a:t>Not boring.  Helpful.  This is how language is built.</a:t>
              </a:r>
              <a:endParaRPr lang="en-US" sz="1400" dirty="0"/>
            </a:p>
          </p:txBody>
        </p:sp>
      </p:grpSp>
      <p:pic>
        <p:nvPicPr>
          <p:cNvPr id="37" name="Picture 36">
            <a:extLst>
              <a:ext uri="{FF2B5EF4-FFF2-40B4-BE49-F238E27FC236}">
                <a16:creationId xmlns:a16="http://schemas.microsoft.com/office/drawing/2014/main" id="{A25BD119-B738-FC87-30C3-826D3C2E3CC5}"/>
              </a:ext>
            </a:extLst>
          </p:cNvPr>
          <p:cNvPicPr>
            <a:picLocks noChangeAspect="1"/>
          </p:cNvPicPr>
          <p:nvPr/>
        </p:nvPicPr>
        <p:blipFill>
          <a:blip r:embed="rId3"/>
          <a:stretch/>
        </p:blipFill>
        <p:spPr>
          <a:xfrm>
            <a:off x="5759389" y="142589"/>
            <a:ext cx="1817623" cy="102241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2E8B84"/>
        </a:solidFill>
        <a:effectLst/>
      </p:bgPr>
    </p:bg>
    <p:spTree>
      <p:nvGrpSpPr>
        <p:cNvPr id="1" name=""/>
        <p:cNvGrpSpPr/>
        <p:nvPr/>
      </p:nvGrpSpPr>
      <p:grpSpPr>
        <a:xfrm>
          <a:off x="0" y="0"/>
          <a:ext cx="0" cy="0"/>
          <a:chOff x="0" y="0"/>
          <a:chExt cx="0" cy="0"/>
        </a:xfrm>
      </p:grpSpPr>
      <p:sp>
        <p:nvSpPr>
          <p:cNvPr id="2" name="Shape 0"/>
          <p:cNvSpPr/>
          <p:nvPr/>
        </p:nvSpPr>
        <p:spPr>
          <a:xfrm>
            <a:off x="6858000" y="-731520"/>
            <a:ext cx="3657600" cy="3657600"/>
          </a:xfrm>
          <a:prstGeom prst="ellipse">
            <a:avLst/>
          </a:prstGeom>
          <a:solidFill>
            <a:srgbClr val="1A5C5A">
              <a:alpha val="50000"/>
            </a:srgbClr>
          </a:solidFill>
          <a:ln w="12700">
            <a:solidFill>
              <a:srgbClr val="1A5C5A">
                <a:alpha val="50000"/>
              </a:srgbClr>
            </a:solidFill>
            <a:prstDash val="solid"/>
          </a:ln>
        </p:spPr>
        <p:txBody>
          <a:bodyPr/>
          <a:lstStyle/>
          <a:p>
            <a:endParaRPr lang="en-US"/>
          </a:p>
        </p:txBody>
      </p:sp>
      <p:sp>
        <p:nvSpPr>
          <p:cNvPr id="3" name="Text 1"/>
          <p:cNvSpPr/>
          <p:nvPr/>
        </p:nvSpPr>
        <p:spPr>
          <a:xfrm>
            <a:off x="640080" y="118872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4</a:t>
            </a:r>
            <a:endParaRPr lang="en-US" sz="1800" dirty="0"/>
          </a:p>
        </p:txBody>
      </p:sp>
      <p:sp>
        <p:nvSpPr>
          <p:cNvPr id="4" name="Text 2"/>
          <p:cNvSpPr/>
          <p:nvPr/>
        </p:nvSpPr>
        <p:spPr>
          <a:xfrm>
            <a:off x="640080" y="1664208"/>
            <a:ext cx="7772400" cy="1463040"/>
          </a:xfrm>
          <a:prstGeom prst="rect">
            <a:avLst/>
          </a:prstGeom>
          <a:noFill/>
          <a:ln/>
        </p:spPr>
        <p:txBody>
          <a:bodyPr wrap="square" rtlCol="0" anchor="ctr"/>
          <a:lstStyle/>
          <a:p>
            <a:pPr marL="0" indent="0">
              <a:buNone/>
            </a:pPr>
            <a:r>
              <a:rPr lang="en-US" sz="4200" b="1" dirty="0">
                <a:solidFill>
                  <a:srgbClr val="FFFFFF"/>
                </a:solidFill>
                <a:latin typeface="Calibri" pitchFamily="34" charset="0"/>
                <a:ea typeface="Calibri" pitchFamily="34" charset="-122"/>
                <a:cs typeface="Calibri" pitchFamily="34" charset="-120"/>
              </a:rPr>
              <a:t>The Language</a:t>
            </a:r>
            <a:endParaRPr lang="en-US" sz="4200" dirty="0"/>
          </a:p>
          <a:p>
            <a:pPr marL="0" indent="0">
              <a:buNone/>
            </a:pPr>
            <a:r>
              <a:rPr lang="en-US" sz="4200" b="1" dirty="0">
                <a:solidFill>
                  <a:srgbClr val="FFFFFF"/>
                </a:solidFill>
                <a:latin typeface="Calibri" pitchFamily="34" charset="0"/>
                <a:ea typeface="Calibri" pitchFamily="34" charset="-122"/>
                <a:cs typeface="Calibri" pitchFamily="34" charset="-120"/>
              </a:rPr>
              <a:t>Ladder</a:t>
            </a:r>
            <a:endParaRPr lang="en-US" sz="4200" dirty="0"/>
          </a:p>
        </p:txBody>
      </p:sp>
      <p:sp>
        <p:nvSpPr>
          <p:cNvPr id="5" name="Text 3"/>
          <p:cNvSpPr/>
          <p:nvPr/>
        </p:nvSpPr>
        <p:spPr>
          <a:xfrm>
            <a:off x="640080" y="3246120"/>
            <a:ext cx="36576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10 minutes</a:t>
            </a:r>
            <a:endParaRPr lang="en-US" sz="1600" dirty="0"/>
          </a:p>
        </p:txBody>
      </p:sp>
      <p:pic>
        <p:nvPicPr>
          <p:cNvPr id="8" name="Picture 7">
            <a:extLst>
              <a:ext uri="{FF2B5EF4-FFF2-40B4-BE49-F238E27FC236}">
                <a16:creationId xmlns:a16="http://schemas.microsoft.com/office/drawing/2014/main" id="{9E1633A7-1362-D9A9-42B5-5327B98617E5}"/>
              </a:ext>
            </a:extLst>
          </p:cNvPr>
          <p:cNvPicPr>
            <a:picLocks noChangeAspect="1"/>
          </p:cNvPicPr>
          <p:nvPr/>
        </p:nvPicPr>
        <p:blipFill>
          <a:blip r:embed="rId3"/>
          <a:stretch>
            <a:fillRect/>
          </a:stretch>
        </p:blipFill>
        <p:spPr>
          <a:xfrm>
            <a:off x="5381805" y="1463040"/>
            <a:ext cx="2217420" cy="221742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4 · THE LADDER</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One event.  Five levels.  Every learner included.</a:t>
            </a:r>
            <a:endParaRPr lang="en-US" sz="3200" dirty="0"/>
          </a:p>
        </p:txBody>
      </p:sp>
      <p:sp>
        <p:nvSpPr>
          <p:cNvPr id="7" name="Shape 5"/>
          <p:cNvSpPr/>
          <p:nvPr/>
        </p:nvSpPr>
        <p:spPr>
          <a:xfrm>
            <a:off x="365760" y="1719072"/>
            <a:ext cx="1600200" cy="320040"/>
          </a:xfrm>
          <a:prstGeom prst="rect">
            <a:avLst/>
          </a:prstGeom>
          <a:solidFill>
            <a:srgbClr val="2E8B84"/>
          </a:solidFill>
          <a:ln w="12700">
            <a:solidFill>
              <a:srgbClr val="2E8B84"/>
            </a:solidFill>
            <a:prstDash val="solid"/>
          </a:ln>
        </p:spPr>
        <p:txBody>
          <a:bodyPr/>
          <a:lstStyle/>
          <a:p>
            <a:endParaRPr lang="en-US"/>
          </a:p>
        </p:txBody>
      </p:sp>
      <p:sp>
        <p:nvSpPr>
          <p:cNvPr id="11" name="Text 9"/>
          <p:cNvSpPr/>
          <p:nvPr/>
        </p:nvSpPr>
        <p:spPr>
          <a:xfrm>
            <a:off x="438912" y="2606040"/>
            <a:ext cx="1463040" cy="1097280"/>
          </a:xfrm>
          <a:prstGeom prst="rect">
            <a:avLst/>
          </a:prstGeom>
          <a:noFill/>
          <a:ln/>
        </p:spPr>
        <p:txBody>
          <a:bodyPr wrap="square" rtlCol="0" anchor="ctr"/>
          <a:lstStyle/>
          <a:p>
            <a:pPr marL="0" indent="0" algn="ctr">
              <a:buNone/>
            </a:pPr>
            <a:endParaRPr lang="en-US" sz="2400" dirty="0"/>
          </a:p>
        </p:txBody>
      </p:sp>
      <p:sp>
        <p:nvSpPr>
          <p:cNvPr id="15" name="Shape 13"/>
          <p:cNvSpPr/>
          <p:nvPr/>
        </p:nvSpPr>
        <p:spPr>
          <a:xfrm>
            <a:off x="2103120" y="1719072"/>
            <a:ext cx="1600200" cy="320040"/>
          </a:xfrm>
          <a:prstGeom prst="rect">
            <a:avLst/>
          </a:prstGeom>
          <a:solidFill>
            <a:srgbClr val="2E8B84"/>
          </a:solidFill>
          <a:ln w="12700">
            <a:solidFill>
              <a:srgbClr val="2E8B84"/>
            </a:solidFill>
            <a:prstDash val="solid"/>
          </a:ln>
        </p:spPr>
        <p:txBody>
          <a:bodyPr/>
          <a:lstStyle/>
          <a:p>
            <a:endParaRPr lang="en-US"/>
          </a:p>
        </p:txBody>
      </p:sp>
      <p:sp>
        <p:nvSpPr>
          <p:cNvPr id="19" name="Text 17"/>
          <p:cNvSpPr/>
          <p:nvPr/>
        </p:nvSpPr>
        <p:spPr>
          <a:xfrm>
            <a:off x="2176272" y="2606040"/>
            <a:ext cx="1463040" cy="1097280"/>
          </a:xfrm>
          <a:prstGeom prst="rect">
            <a:avLst/>
          </a:prstGeom>
          <a:noFill/>
          <a:ln/>
        </p:spPr>
        <p:txBody>
          <a:bodyPr wrap="square" rtlCol="0" anchor="ctr"/>
          <a:lstStyle/>
          <a:p>
            <a:pPr marL="0" indent="0" algn="ctr">
              <a:buNone/>
            </a:pPr>
            <a:endParaRPr lang="en-US" sz="2400" dirty="0"/>
          </a:p>
        </p:txBody>
      </p:sp>
      <p:sp>
        <p:nvSpPr>
          <p:cNvPr id="23" name="Shape 21"/>
          <p:cNvSpPr/>
          <p:nvPr/>
        </p:nvSpPr>
        <p:spPr>
          <a:xfrm>
            <a:off x="3840480" y="1719072"/>
            <a:ext cx="1600200" cy="320040"/>
          </a:xfrm>
          <a:prstGeom prst="rect">
            <a:avLst/>
          </a:prstGeom>
          <a:solidFill>
            <a:srgbClr val="2E8B84"/>
          </a:solidFill>
          <a:ln w="12700">
            <a:solidFill>
              <a:srgbClr val="2E8B84"/>
            </a:solidFill>
            <a:prstDash val="solid"/>
          </a:ln>
        </p:spPr>
        <p:txBody>
          <a:bodyPr/>
          <a:lstStyle/>
          <a:p>
            <a:endParaRPr lang="en-US"/>
          </a:p>
        </p:txBody>
      </p:sp>
      <p:sp>
        <p:nvSpPr>
          <p:cNvPr id="27" name="Text 25"/>
          <p:cNvSpPr/>
          <p:nvPr/>
        </p:nvSpPr>
        <p:spPr>
          <a:xfrm>
            <a:off x="3913632" y="2606040"/>
            <a:ext cx="1463040" cy="1097280"/>
          </a:xfrm>
          <a:prstGeom prst="rect">
            <a:avLst/>
          </a:prstGeom>
          <a:noFill/>
          <a:ln/>
        </p:spPr>
        <p:txBody>
          <a:bodyPr wrap="square" rtlCol="0" anchor="ctr"/>
          <a:lstStyle/>
          <a:p>
            <a:pPr marL="0" indent="0" algn="ctr">
              <a:buNone/>
            </a:pPr>
            <a:endParaRPr lang="en-US" sz="2400" dirty="0"/>
          </a:p>
        </p:txBody>
      </p:sp>
      <p:sp>
        <p:nvSpPr>
          <p:cNvPr id="31" name="Shape 29"/>
          <p:cNvSpPr/>
          <p:nvPr/>
        </p:nvSpPr>
        <p:spPr>
          <a:xfrm>
            <a:off x="5577840" y="1719072"/>
            <a:ext cx="1600200" cy="320040"/>
          </a:xfrm>
          <a:prstGeom prst="rect">
            <a:avLst/>
          </a:prstGeom>
          <a:solidFill>
            <a:srgbClr val="2E8B84"/>
          </a:solidFill>
          <a:ln w="12700">
            <a:solidFill>
              <a:srgbClr val="2E8B84"/>
            </a:solidFill>
            <a:prstDash val="solid"/>
          </a:ln>
        </p:spPr>
        <p:txBody>
          <a:bodyPr/>
          <a:lstStyle/>
          <a:p>
            <a:endParaRPr lang="en-US"/>
          </a:p>
        </p:txBody>
      </p:sp>
      <p:sp>
        <p:nvSpPr>
          <p:cNvPr id="35" name="Text 33"/>
          <p:cNvSpPr/>
          <p:nvPr/>
        </p:nvSpPr>
        <p:spPr>
          <a:xfrm>
            <a:off x="5650992" y="2606040"/>
            <a:ext cx="1463040" cy="1097280"/>
          </a:xfrm>
          <a:prstGeom prst="rect">
            <a:avLst/>
          </a:prstGeom>
          <a:noFill/>
          <a:ln/>
        </p:spPr>
        <p:txBody>
          <a:bodyPr wrap="square" rtlCol="0" anchor="ctr"/>
          <a:lstStyle/>
          <a:p>
            <a:pPr marL="0" indent="0" algn="ctr">
              <a:buNone/>
            </a:pPr>
            <a:endParaRPr lang="en-US" sz="2400" dirty="0"/>
          </a:p>
        </p:txBody>
      </p:sp>
      <p:sp>
        <p:nvSpPr>
          <p:cNvPr id="39" name="Shape 37"/>
          <p:cNvSpPr/>
          <p:nvPr/>
        </p:nvSpPr>
        <p:spPr>
          <a:xfrm>
            <a:off x="7315200" y="1719072"/>
            <a:ext cx="1600200" cy="320040"/>
          </a:xfrm>
          <a:prstGeom prst="rect">
            <a:avLst/>
          </a:prstGeom>
          <a:solidFill>
            <a:srgbClr val="2E8B84"/>
          </a:solidFill>
          <a:ln w="12700">
            <a:solidFill>
              <a:srgbClr val="2E8B84"/>
            </a:solidFill>
            <a:prstDash val="solid"/>
          </a:ln>
        </p:spPr>
        <p:txBody>
          <a:bodyPr/>
          <a:lstStyle/>
          <a:p>
            <a:endParaRPr lang="en-US"/>
          </a:p>
        </p:txBody>
      </p:sp>
      <p:sp>
        <p:nvSpPr>
          <p:cNvPr id="43" name="Text 41"/>
          <p:cNvSpPr/>
          <p:nvPr/>
        </p:nvSpPr>
        <p:spPr>
          <a:xfrm>
            <a:off x="7388352" y="2606040"/>
            <a:ext cx="1463040" cy="1097280"/>
          </a:xfrm>
          <a:prstGeom prst="rect">
            <a:avLst/>
          </a:prstGeom>
          <a:noFill/>
          <a:ln/>
        </p:spPr>
        <p:txBody>
          <a:bodyPr wrap="square" rtlCol="0" anchor="ctr"/>
          <a:lstStyle/>
          <a:p>
            <a:pPr marL="0" indent="0" algn="ctr">
              <a:buNone/>
            </a:pPr>
            <a:endParaRPr lang="en-US" sz="2400" dirty="0"/>
          </a:p>
        </p:txBody>
      </p:sp>
      <p:grpSp>
        <p:nvGrpSpPr>
          <p:cNvPr id="45" name="Group 44">
            <a:extLst>
              <a:ext uri="{FF2B5EF4-FFF2-40B4-BE49-F238E27FC236}">
                <a16:creationId xmlns:a16="http://schemas.microsoft.com/office/drawing/2014/main" id="{5C4026F3-1C0E-540E-F55E-C0E34611A75D}"/>
              </a:ext>
            </a:extLst>
          </p:cNvPr>
          <p:cNvGrpSpPr/>
          <p:nvPr/>
        </p:nvGrpSpPr>
        <p:grpSpPr>
          <a:xfrm>
            <a:off x="365760" y="1453896"/>
            <a:ext cx="8549640" cy="3246120"/>
            <a:chOff x="365760" y="1719072"/>
            <a:chExt cx="8549640" cy="3246120"/>
          </a:xfrm>
        </p:grpSpPr>
        <p:grpSp>
          <p:nvGrpSpPr>
            <p:cNvPr id="10" name="Group 9">
              <a:extLst>
                <a:ext uri="{FF2B5EF4-FFF2-40B4-BE49-F238E27FC236}">
                  <a16:creationId xmlns:a16="http://schemas.microsoft.com/office/drawing/2014/main" id="{EDED4725-756D-991A-AC7F-FED928813B3B}"/>
                </a:ext>
              </a:extLst>
            </p:cNvPr>
            <p:cNvGrpSpPr/>
            <p:nvPr/>
          </p:nvGrpSpPr>
          <p:grpSpPr>
            <a:xfrm>
              <a:off x="365760" y="1719072"/>
              <a:ext cx="1600200" cy="3246120"/>
              <a:chOff x="365760" y="1719072"/>
              <a:chExt cx="1600200" cy="3246120"/>
            </a:xfrm>
          </p:grpSpPr>
          <p:sp>
            <p:nvSpPr>
              <p:cNvPr id="6" name="Shape 4"/>
              <p:cNvSpPr/>
              <p:nvPr/>
            </p:nvSpPr>
            <p:spPr>
              <a:xfrm>
                <a:off x="365760" y="1719072"/>
                <a:ext cx="1600200" cy="3246120"/>
              </a:xfrm>
              <a:prstGeom prst="rect">
                <a:avLst/>
              </a:prstGeom>
              <a:solidFill>
                <a:srgbClr val="D6EFED"/>
              </a:solidFill>
              <a:ln w="12700">
                <a:solidFill>
                  <a:srgbClr val="2E8B84"/>
                </a:solidFill>
                <a:prstDash val="solid"/>
              </a:ln>
            </p:spPr>
            <p:txBody>
              <a:bodyPr/>
              <a:lstStyle/>
              <a:p>
                <a:endParaRPr lang="en-US"/>
              </a:p>
            </p:txBody>
          </p:sp>
          <p:sp>
            <p:nvSpPr>
              <p:cNvPr id="8" name="Text 6"/>
              <p:cNvSpPr/>
              <p:nvPr/>
            </p:nvSpPr>
            <p:spPr>
              <a:xfrm>
                <a:off x="411480" y="1719072"/>
                <a:ext cx="1508760" cy="320040"/>
              </a:xfrm>
              <a:prstGeom prst="rect">
                <a:avLst/>
              </a:prstGeom>
              <a:noFill/>
              <a:ln/>
            </p:spPr>
            <p:txBody>
              <a:bodyPr wrap="square" lIns="0" tIns="0" rIns="0" bIns="0" rtlCol="0" anchor="ctr"/>
              <a:lstStyle/>
              <a:p>
                <a:pPr marL="0" indent="0">
                  <a:buNone/>
                </a:pPr>
                <a:r>
                  <a:rPr lang="en-US" sz="1600" b="1" dirty="0">
                    <a:solidFill>
                      <a:srgbClr val="E8A020"/>
                    </a:solidFill>
                    <a:latin typeface="Calibri" pitchFamily="34" charset="0"/>
                    <a:ea typeface="Calibri" pitchFamily="34" charset="-122"/>
                    <a:cs typeface="Calibri" pitchFamily="34" charset="-120"/>
                  </a:rPr>
                  <a:t>Level 1</a:t>
                </a:r>
                <a:endParaRPr lang="en-US" sz="1600" dirty="0">
                  <a:solidFill>
                    <a:srgbClr val="E8A020"/>
                  </a:solidFill>
                </a:endParaRPr>
              </a:p>
            </p:txBody>
          </p:sp>
          <p:sp>
            <p:nvSpPr>
              <p:cNvPr id="9" name="Text 7"/>
              <p:cNvSpPr/>
              <p:nvPr/>
            </p:nvSpPr>
            <p:spPr>
              <a:xfrm>
                <a:off x="438912" y="2075688"/>
                <a:ext cx="1463040" cy="475488"/>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Photos only</a:t>
                </a:r>
                <a:endParaRPr lang="en-US" sz="1600" dirty="0"/>
              </a:p>
            </p:txBody>
          </p:sp>
          <p:sp>
            <p:nvSpPr>
              <p:cNvPr id="12" name="Text 10"/>
              <p:cNvSpPr/>
              <p:nvPr/>
            </p:nvSpPr>
            <p:spPr>
              <a:xfrm>
                <a:off x="438912" y="3749040"/>
                <a:ext cx="1463040" cy="1143000"/>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Child points.</a:t>
                </a:r>
                <a:endParaRPr lang="en-US" sz="1600" dirty="0"/>
              </a:p>
            </p:txBody>
          </p:sp>
          <p:pic>
            <p:nvPicPr>
              <p:cNvPr id="48" name="Picture 47">
                <a:extLst>
                  <a:ext uri="{FF2B5EF4-FFF2-40B4-BE49-F238E27FC236}">
                    <a16:creationId xmlns:a16="http://schemas.microsoft.com/office/drawing/2014/main" id="{E1E081E7-8846-CA66-2FEA-C9EF71AB3204}"/>
                  </a:ext>
                </a:extLst>
              </p:cNvPr>
              <p:cNvPicPr>
                <a:picLocks noChangeAspect="1"/>
              </p:cNvPicPr>
              <p:nvPr/>
            </p:nvPicPr>
            <p:blipFill>
              <a:blip r:embed="rId3"/>
              <a:stretch>
                <a:fillRect/>
              </a:stretch>
            </p:blipFill>
            <p:spPr>
              <a:xfrm>
                <a:off x="400593" y="2606040"/>
                <a:ext cx="1519647" cy="1216151"/>
              </a:xfrm>
              <a:prstGeom prst="rect">
                <a:avLst/>
              </a:prstGeom>
            </p:spPr>
          </p:pic>
        </p:grpSp>
        <p:grpSp>
          <p:nvGrpSpPr>
            <p:cNvPr id="18" name="Group 17">
              <a:extLst>
                <a:ext uri="{FF2B5EF4-FFF2-40B4-BE49-F238E27FC236}">
                  <a16:creationId xmlns:a16="http://schemas.microsoft.com/office/drawing/2014/main" id="{AC7529C1-6914-29EB-4876-721C005BCFD1}"/>
                </a:ext>
              </a:extLst>
            </p:cNvPr>
            <p:cNvGrpSpPr/>
            <p:nvPr/>
          </p:nvGrpSpPr>
          <p:grpSpPr>
            <a:xfrm>
              <a:off x="2103120" y="1719072"/>
              <a:ext cx="1600200" cy="3246120"/>
              <a:chOff x="2103120" y="1719072"/>
              <a:chExt cx="1600200" cy="3246120"/>
            </a:xfrm>
          </p:grpSpPr>
          <p:sp>
            <p:nvSpPr>
              <p:cNvPr id="14" name="Shape 12"/>
              <p:cNvSpPr/>
              <p:nvPr/>
            </p:nvSpPr>
            <p:spPr>
              <a:xfrm>
                <a:off x="2103120" y="1719072"/>
                <a:ext cx="1600200" cy="3246120"/>
              </a:xfrm>
              <a:prstGeom prst="rect">
                <a:avLst/>
              </a:prstGeom>
              <a:solidFill>
                <a:srgbClr val="D6EAF8"/>
              </a:solidFill>
              <a:ln w="12700">
                <a:solidFill>
                  <a:srgbClr val="2E8B84"/>
                </a:solidFill>
                <a:prstDash val="solid"/>
              </a:ln>
            </p:spPr>
            <p:txBody>
              <a:bodyPr/>
              <a:lstStyle/>
              <a:p>
                <a:endParaRPr lang="en-US"/>
              </a:p>
            </p:txBody>
          </p:sp>
          <p:sp>
            <p:nvSpPr>
              <p:cNvPr id="16" name="Text 14"/>
              <p:cNvSpPr/>
              <p:nvPr/>
            </p:nvSpPr>
            <p:spPr>
              <a:xfrm>
                <a:off x="2148840" y="1719072"/>
                <a:ext cx="1508760" cy="320040"/>
              </a:xfrm>
              <a:prstGeom prst="rect">
                <a:avLst/>
              </a:prstGeom>
              <a:noFill/>
              <a:ln/>
            </p:spPr>
            <p:txBody>
              <a:bodyPr wrap="square" lIns="0" tIns="0" rIns="0" bIns="0" rtlCol="0" anchor="ctr"/>
              <a:lstStyle/>
              <a:p>
                <a:pPr marL="0" indent="0">
                  <a:buNone/>
                </a:pPr>
                <a:r>
                  <a:rPr lang="en-US" sz="1600" b="1" dirty="0">
                    <a:solidFill>
                      <a:srgbClr val="E8A020"/>
                    </a:solidFill>
                    <a:latin typeface="Calibri" pitchFamily="34" charset="0"/>
                    <a:ea typeface="Calibri" pitchFamily="34" charset="-122"/>
                    <a:cs typeface="Calibri" pitchFamily="34" charset="-120"/>
                  </a:rPr>
                  <a:t>Level 2</a:t>
                </a:r>
                <a:endParaRPr lang="en-US" sz="1600" dirty="0">
                  <a:solidFill>
                    <a:srgbClr val="E8A020"/>
                  </a:solidFill>
                </a:endParaRPr>
              </a:p>
            </p:txBody>
          </p:sp>
          <p:sp>
            <p:nvSpPr>
              <p:cNvPr id="17" name="Text 15"/>
              <p:cNvSpPr/>
              <p:nvPr/>
            </p:nvSpPr>
            <p:spPr>
              <a:xfrm>
                <a:off x="2176272" y="2075688"/>
                <a:ext cx="1463040" cy="475488"/>
              </a:xfrm>
              <a:prstGeom prst="rect">
                <a:avLst/>
              </a:prstGeom>
              <a:noFill/>
              <a:ln/>
            </p:spPr>
            <p:txBody>
              <a:bodyPr wrap="square" rtlCol="0" anchor="ctr"/>
              <a:lstStyle/>
              <a:p>
                <a:pPr marL="0" indent="0">
                  <a:buNone/>
                </a:pPr>
                <a:r>
                  <a:rPr lang="en-US" sz="1600" b="1" dirty="0">
                    <a:solidFill>
                      <a:srgbClr val="1A3C6B"/>
                    </a:solidFill>
                    <a:latin typeface="Calibri" pitchFamily="34" charset="0"/>
                    <a:ea typeface="Calibri" pitchFamily="34" charset="-122"/>
                    <a:cs typeface="Calibri" pitchFamily="34" charset="-120"/>
                  </a:rPr>
                  <a:t>Photo + single word</a:t>
                </a:r>
                <a:endParaRPr lang="en-US" sz="1600" dirty="0"/>
              </a:p>
            </p:txBody>
          </p:sp>
          <p:sp>
            <p:nvSpPr>
              <p:cNvPr id="20" name="Text 18"/>
              <p:cNvSpPr/>
              <p:nvPr/>
            </p:nvSpPr>
            <p:spPr>
              <a:xfrm>
                <a:off x="2176272" y="4078224"/>
                <a:ext cx="1463040" cy="813816"/>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Fruit</a:t>
                </a:r>
                <a:endParaRPr lang="en-US" sz="1600" dirty="0"/>
              </a:p>
            </p:txBody>
          </p:sp>
          <p:pic>
            <p:nvPicPr>
              <p:cNvPr id="50" name="Picture 49">
                <a:extLst>
                  <a:ext uri="{FF2B5EF4-FFF2-40B4-BE49-F238E27FC236}">
                    <a16:creationId xmlns:a16="http://schemas.microsoft.com/office/drawing/2014/main" id="{76C188EB-3683-4690-1A87-0A7E59C9F80F}"/>
                  </a:ext>
                </a:extLst>
              </p:cNvPr>
              <p:cNvPicPr>
                <a:picLocks noChangeAspect="1"/>
              </p:cNvPicPr>
              <p:nvPr/>
            </p:nvPicPr>
            <p:blipFill>
              <a:blip r:embed="rId4"/>
              <a:stretch>
                <a:fillRect/>
              </a:stretch>
            </p:blipFill>
            <p:spPr>
              <a:xfrm>
                <a:off x="2252195" y="2537460"/>
                <a:ext cx="1302050" cy="1736066"/>
              </a:xfrm>
              <a:prstGeom prst="rect">
                <a:avLst/>
              </a:prstGeom>
            </p:spPr>
          </p:pic>
        </p:grpSp>
        <p:grpSp>
          <p:nvGrpSpPr>
            <p:cNvPr id="42" name="Group 41">
              <a:extLst>
                <a:ext uri="{FF2B5EF4-FFF2-40B4-BE49-F238E27FC236}">
                  <a16:creationId xmlns:a16="http://schemas.microsoft.com/office/drawing/2014/main" id="{AA0C688D-A9BD-FD76-0915-3362EA7E19E0}"/>
                </a:ext>
              </a:extLst>
            </p:cNvPr>
            <p:cNvGrpSpPr/>
            <p:nvPr/>
          </p:nvGrpSpPr>
          <p:grpSpPr>
            <a:xfrm>
              <a:off x="7315200" y="1719072"/>
              <a:ext cx="1600200" cy="3246120"/>
              <a:chOff x="7315200" y="1719072"/>
              <a:chExt cx="1600200" cy="3246120"/>
            </a:xfrm>
          </p:grpSpPr>
          <p:sp>
            <p:nvSpPr>
              <p:cNvPr id="38" name="Shape 36"/>
              <p:cNvSpPr/>
              <p:nvPr/>
            </p:nvSpPr>
            <p:spPr>
              <a:xfrm>
                <a:off x="7315200" y="1719072"/>
                <a:ext cx="1600200" cy="3246120"/>
              </a:xfrm>
              <a:prstGeom prst="rect">
                <a:avLst/>
              </a:prstGeom>
              <a:solidFill>
                <a:srgbClr val="D6EFED"/>
              </a:solidFill>
              <a:ln w="12700">
                <a:solidFill>
                  <a:srgbClr val="2E8B84"/>
                </a:solidFill>
                <a:prstDash val="solid"/>
              </a:ln>
            </p:spPr>
            <p:txBody>
              <a:bodyPr/>
              <a:lstStyle/>
              <a:p>
                <a:endParaRPr lang="en-US"/>
              </a:p>
            </p:txBody>
          </p:sp>
          <p:sp>
            <p:nvSpPr>
              <p:cNvPr id="40" name="Text 38"/>
              <p:cNvSpPr/>
              <p:nvPr/>
            </p:nvSpPr>
            <p:spPr>
              <a:xfrm>
                <a:off x="7360920" y="1719072"/>
                <a:ext cx="1508760" cy="320040"/>
              </a:xfrm>
              <a:prstGeom prst="rect">
                <a:avLst/>
              </a:prstGeom>
              <a:noFill/>
              <a:ln/>
            </p:spPr>
            <p:txBody>
              <a:bodyPr wrap="square" lIns="0" tIns="0" rIns="0" bIns="0" rtlCol="0" anchor="ctr"/>
              <a:lstStyle/>
              <a:p>
                <a:pPr marL="0" indent="0">
                  <a:buNone/>
                </a:pPr>
                <a:r>
                  <a:rPr lang="en-US" sz="1600" b="1" dirty="0">
                    <a:solidFill>
                      <a:srgbClr val="E8A020"/>
                    </a:solidFill>
                    <a:latin typeface="Calibri" pitchFamily="34" charset="0"/>
                    <a:ea typeface="Calibri" pitchFamily="34" charset="-122"/>
                    <a:cs typeface="Calibri" pitchFamily="34" charset="-120"/>
                  </a:rPr>
                  <a:t>Level 5</a:t>
                </a:r>
                <a:endParaRPr lang="en-US" sz="1600" dirty="0">
                  <a:solidFill>
                    <a:srgbClr val="E8A020"/>
                  </a:solidFill>
                </a:endParaRPr>
              </a:p>
            </p:txBody>
          </p:sp>
          <p:sp>
            <p:nvSpPr>
              <p:cNvPr id="41" name="Text 39"/>
              <p:cNvSpPr/>
              <p:nvPr/>
            </p:nvSpPr>
            <p:spPr>
              <a:xfrm>
                <a:off x="7388352" y="2075688"/>
                <a:ext cx="1463040" cy="475488"/>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Two connected ideas</a:t>
                </a:r>
                <a:endParaRPr lang="en-US" sz="1600" dirty="0"/>
              </a:p>
            </p:txBody>
          </p:sp>
          <p:sp>
            <p:nvSpPr>
              <p:cNvPr id="44" name="Text 42"/>
              <p:cNvSpPr/>
              <p:nvPr/>
            </p:nvSpPr>
            <p:spPr>
              <a:xfrm>
                <a:off x="7388352" y="3749040"/>
                <a:ext cx="1463040" cy="1143000"/>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We bought fruit.</a:t>
                </a:r>
                <a:endParaRPr lang="en-US" sz="1600" dirty="0"/>
              </a:p>
              <a:p>
                <a:pPr marL="0" indent="0" algn="ctr">
                  <a:buNone/>
                </a:pPr>
                <a:r>
                  <a:rPr lang="en-US" sz="1600" i="1" dirty="0">
                    <a:solidFill>
                      <a:srgbClr val="2C2C2C"/>
                    </a:solidFill>
                    <a:latin typeface="Calibri" pitchFamily="34" charset="0"/>
                    <a:ea typeface="Calibri" pitchFamily="34" charset="-122"/>
                    <a:cs typeface="Calibri" pitchFamily="34" charset="-120"/>
                  </a:rPr>
                  <a:t>Then we went home.</a:t>
                </a:r>
                <a:endParaRPr lang="en-US" sz="1600" dirty="0"/>
              </a:p>
            </p:txBody>
          </p:sp>
          <p:pic>
            <p:nvPicPr>
              <p:cNvPr id="54" name="Picture 53">
                <a:extLst>
                  <a:ext uri="{FF2B5EF4-FFF2-40B4-BE49-F238E27FC236}">
                    <a16:creationId xmlns:a16="http://schemas.microsoft.com/office/drawing/2014/main" id="{F47BA0B2-A805-CBF4-452B-3BCCF9519DD6}"/>
                  </a:ext>
                </a:extLst>
              </p:cNvPr>
              <p:cNvPicPr>
                <a:picLocks noChangeAspect="1"/>
              </p:cNvPicPr>
              <p:nvPr/>
            </p:nvPicPr>
            <p:blipFill>
              <a:blip r:embed="rId5"/>
              <a:stretch>
                <a:fillRect/>
              </a:stretch>
            </p:blipFill>
            <p:spPr>
              <a:xfrm>
                <a:off x="7388352" y="2551176"/>
                <a:ext cx="1484606" cy="1188109"/>
              </a:xfrm>
              <a:prstGeom prst="rect">
                <a:avLst/>
              </a:prstGeom>
            </p:spPr>
          </p:pic>
        </p:grpSp>
        <p:grpSp>
          <p:nvGrpSpPr>
            <p:cNvPr id="34" name="Group 33">
              <a:extLst>
                <a:ext uri="{FF2B5EF4-FFF2-40B4-BE49-F238E27FC236}">
                  <a16:creationId xmlns:a16="http://schemas.microsoft.com/office/drawing/2014/main" id="{E86FB429-7F93-50B2-6584-3BA8554A12DD}"/>
                </a:ext>
              </a:extLst>
            </p:cNvPr>
            <p:cNvGrpSpPr/>
            <p:nvPr/>
          </p:nvGrpSpPr>
          <p:grpSpPr>
            <a:xfrm>
              <a:off x="5577840" y="1719072"/>
              <a:ext cx="1600200" cy="3246120"/>
              <a:chOff x="5577840" y="1719072"/>
              <a:chExt cx="1600200" cy="3246120"/>
            </a:xfrm>
          </p:grpSpPr>
          <p:sp>
            <p:nvSpPr>
              <p:cNvPr id="30" name="Shape 28"/>
              <p:cNvSpPr/>
              <p:nvPr/>
            </p:nvSpPr>
            <p:spPr>
              <a:xfrm>
                <a:off x="5577840" y="1719072"/>
                <a:ext cx="1600200" cy="3246120"/>
              </a:xfrm>
              <a:prstGeom prst="rect">
                <a:avLst/>
              </a:prstGeom>
              <a:solidFill>
                <a:srgbClr val="E8F8F5"/>
              </a:solidFill>
              <a:ln w="12700">
                <a:solidFill>
                  <a:srgbClr val="2E8B84"/>
                </a:solidFill>
                <a:prstDash val="solid"/>
              </a:ln>
            </p:spPr>
            <p:txBody>
              <a:bodyPr/>
              <a:lstStyle/>
              <a:p>
                <a:endParaRPr lang="en-US"/>
              </a:p>
            </p:txBody>
          </p:sp>
          <p:sp>
            <p:nvSpPr>
              <p:cNvPr id="32" name="Text 30"/>
              <p:cNvSpPr/>
              <p:nvPr/>
            </p:nvSpPr>
            <p:spPr>
              <a:xfrm>
                <a:off x="5623560" y="1719072"/>
                <a:ext cx="1508760" cy="320040"/>
              </a:xfrm>
              <a:prstGeom prst="rect">
                <a:avLst/>
              </a:prstGeom>
              <a:noFill/>
              <a:ln/>
            </p:spPr>
            <p:txBody>
              <a:bodyPr wrap="square" lIns="0" tIns="0" rIns="0" bIns="0" rtlCol="0" anchor="ctr"/>
              <a:lstStyle/>
              <a:p>
                <a:pPr marL="0" indent="0">
                  <a:buNone/>
                </a:pPr>
                <a:r>
                  <a:rPr lang="en-US" sz="1600" b="1" dirty="0">
                    <a:solidFill>
                      <a:srgbClr val="E8A020"/>
                    </a:solidFill>
                    <a:latin typeface="Calibri" pitchFamily="34" charset="0"/>
                    <a:ea typeface="Calibri" pitchFamily="34" charset="-122"/>
                    <a:cs typeface="Calibri" pitchFamily="34" charset="-120"/>
                  </a:rPr>
                  <a:t>Level 4</a:t>
                </a:r>
                <a:endParaRPr lang="en-US" sz="1600" dirty="0">
                  <a:solidFill>
                    <a:srgbClr val="E8A020"/>
                  </a:solidFill>
                </a:endParaRPr>
              </a:p>
            </p:txBody>
          </p:sp>
          <p:sp>
            <p:nvSpPr>
              <p:cNvPr id="33" name="Text 31"/>
              <p:cNvSpPr/>
              <p:nvPr/>
            </p:nvSpPr>
            <p:spPr>
              <a:xfrm>
                <a:off x="5650992" y="2075688"/>
                <a:ext cx="1463040" cy="475488"/>
              </a:xfrm>
              <a:prstGeom prst="rect">
                <a:avLst/>
              </a:prstGeom>
              <a:noFill/>
              <a:ln/>
            </p:spPr>
            <p:txBody>
              <a:bodyPr wrap="square" rtlCol="0" anchor="ctr"/>
              <a:lstStyle/>
              <a:p>
                <a:pPr marL="0" indent="0">
                  <a:buNone/>
                </a:pPr>
                <a:r>
                  <a:rPr lang="en-US" sz="1600" b="1" dirty="0">
                    <a:solidFill>
                      <a:srgbClr val="1A5C45"/>
                    </a:solidFill>
                    <a:latin typeface="Calibri" pitchFamily="34" charset="0"/>
                    <a:ea typeface="Calibri" pitchFamily="34" charset="-122"/>
                    <a:cs typeface="Calibri" pitchFamily="34" charset="-120"/>
                  </a:rPr>
                  <a:t>Photo + sentence</a:t>
                </a:r>
                <a:endParaRPr lang="en-US" sz="1600" dirty="0"/>
              </a:p>
            </p:txBody>
          </p:sp>
          <p:sp>
            <p:nvSpPr>
              <p:cNvPr id="36" name="Text 34"/>
              <p:cNvSpPr/>
              <p:nvPr/>
            </p:nvSpPr>
            <p:spPr>
              <a:xfrm>
                <a:off x="5650992" y="3749040"/>
                <a:ext cx="1463040" cy="1143000"/>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ea typeface="Calibri" pitchFamily="34" charset="-122"/>
                    <a:cs typeface="Calibri" pitchFamily="34" charset="-120"/>
                  </a:rPr>
                  <a:t>We bought fruit.</a:t>
                </a:r>
                <a:endParaRPr lang="en-US" sz="1600" dirty="0"/>
              </a:p>
            </p:txBody>
          </p:sp>
          <p:pic>
            <p:nvPicPr>
              <p:cNvPr id="56" name="Picture 55">
                <a:extLst>
                  <a:ext uri="{FF2B5EF4-FFF2-40B4-BE49-F238E27FC236}">
                    <a16:creationId xmlns:a16="http://schemas.microsoft.com/office/drawing/2014/main" id="{8F8A85B5-B425-B8BE-8D28-F97361A2CBC5}"/>
                  </a:ext>
                </a:extLst>
              </p:cNvPr>
              <p:cNvPicPr>
                <a:picLocks noChangeAspect="1"/>
              </p:cNvPicPr>
              <p:nvPr/>
            </p:nvPicPr>
            <p:blipFill>
              <a:blip r:embed="rId6"/>
              <a:stretch>
                <a:fillRect/>
              </a:stretch>
            </p:blipFill>
            <p:spPr>
              <a:xfrm>
                <a:off x="5655808" y="2666369"/>
                <a:ext cx="1444263" cy="1155822"/>
              </a:xfrm>
              <a:prstGeom prst="rect">
                <a:avLst/>
              </a:prstGeom>
            </p:spPr>
          </p:pic>
        </p:grpSp>
        <p:grpSp>
          <p:nvGrpSpPr>
            <p:cNvPr id="26" name="Group 25">
              <a:extLst>
                <a:ext uri="{FF2B5EF4-FFF2-40B4-BE49-F238E27FC236}">
                  <a16:creationId xmlns:a16="http://schemas.microsoft.com/office/drawing/2014/main" id="{168EF9B8-09D5-C4F7-E247-76E7EAC64951}"/>
                </a:ext>
              </a:extLst>
            </p:cNvPr>
            <p:cNvGrpSpPr/>
            <p:nvPr/>
          </p:nvGrpSpPr>
          <p:grpSpPr>
            <a:xfrm>
              <a:off x="3840480" y="1719072"/>
              <a:ext cx="1600200" cy="3246120"/>
              <a:chOff x="3840480" y="1719072"/>
              <a:chExt cx="1600200" cy="3246120"/>
            </a:xfrm>
          </p:grpSpPr>
          <p:sp>
            <p:nvSpPr>
              <p:cNvPr id="22" name="Shape 20"/>
              <p:cNvSpPr/>
              <p:nvPr/>
            </p:nvSpPr>
            <p:spPr>
              <a:xfrm>
                <a:off x="3840480" y="1719072"/>
                <a:ext cx="1600200" cy="3246120"/>
              </a:xfrm>
              <a:prstGeom prst="rect">
                <a:avLst/>
              </a:prstGeom>
              <a:solidFill>
                <a:srgbClr val="FEF3DC"/>
              </a:solidFill>
              <a:ln w="12700">
                <a:solidFill>
                  <a:srgbClr val="2E8B84"/>
                </a:solidFill>
                <a:prstDash val="solid"/>
              </a:ln>
            </p:spPr>
            <p:txBody>
              <a:bodyPr/>
              <a:lstStyle/>
              <a:p>
                <a:endParaRPr lang="en-US"/>
              </a:p>
            </p:txBody>
          </p:sp>
          <p:sp>
            <p:nvSpPr>
              <p:cNvPr id="24" name="Text 22"/>
              <p:cNvSpPr/>
              <p:nvPr/>
            </p:nvSpPr>
            <p:spPr>
              <a:xfrm>
                <a:off x="3886200" y="1719072"/>
                <a:ext cx="1508760" cy="320040"/>
              </a:xfrm>
              <a:prstGeom prst="rect">
                <a:avLst/>
              </a:prstGeom>
              <a:noFill/>
              <a:ln/>
            </p:spPr>
            <p:txBody>
              <a:bodyPr wrap="square" lIns="0" tIns="0" rIns="0" bIns="0" rtlCol="0" anchor="ctr"/>
              <a:lstStyle/>
              <a:p>
                <a:pPr marL="0" indent="0">
                  <a:buNone/>
                </a:pPr>
                <a:r>
                  <a:rPr lang="en-US" sz="1600" b="1" dirty="0">
                    <a:solidFill>
                      <a:srgbClr val="E8A020"/>
                    </a:solidFill>
                    <a:latin typeface="Calibri" pitchFamily="34" charset="0"/>
                    <a:ea typeface="Calibri" pitchFamily="34" charset="-122"/>
                    <a:cs typeface="Calibri" pitchFamily="34" charset="-120"/>
                  </a:rPr>
                  <a:t>Level 3</a:t>
                </a:r>
                <a:endParaRPr lang="en-US" sz="1600" dirty="0">
                  <a:solidFill>
                    <a:srgbClr val="E8A020"/>
                  </a:solidFill>
                </a:endParaRPr>
              </a:p>
            </p:txBody>
          </p:sp>
          <p:sp>
            <p:nvSpPr>
              <p:cNvPr id="25" name="Text 23"/>
              <p:cNvSpPr/>
              <p:nvPr/>
            </p:nvSpPr>
            <p:spPr>
              <a:xfrm>
                <a:off x="3913632" y="2075688"/>
                <a:ext cx="1463040" cy="475488"/>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Photo + simple phrase</a:t>
                </a:r>
                <a:endParaRPr lang="en-US" sz="1600" dirty="0"/>
              </a:p>
            </p:txBody>
          </p:sp>
          <p:sp>
            <p:nvSpPr>
              <p:cNvPr id="28" name="Text 26"/>
              <p:cNvSpPr/>
              <p:nvPr/>
            </p:nvSpPr>
            <p:spPr>
              <a:xfrm>
                <a:off x="3913632" y="3749040"/>
                <a:ext cx="1463040" cy="1143000"/>
              </a:xfrm>
              <a:prstGeom prst="rect">
                <a:avLst/>
              </a:prstGeom>
              <a:noFill/>
              <a:ln/>
            </p:spPr>
            <p:txBody>
              <a:bodyPr wrap="square" rtlCol="0" anchor="ctr"/>
              <a:lstStyle/>
              <a:p>
                <a:pPr marL="0" indent="0" algn="ctr">
                  <a:buNone/>
                </a:pPr>
                <a:r>
                  <a:rPr lang="en-US" sz="1600" i="1" dirty="0">
                    <a:solidFill>
                      <a:srgbClr val="2C2C2C"/>
                    </a:solidFill>
                    <a:latin typeface="Calibri" pitchFamily="34" charset="0"/>
                    <a:cs typeface="Calibri" pitchFamily="34" charset="-120"/>
                  </a:rPr>
                  <a:t>Some oranges</a:t>
                </a:r>
                <a:endParaRPr lang="en-US" sz="1600" dirty="0"/>
              </a:p>
            </p:txBody>
          </p:sp>
          <p:pic>
            <p:nvPicPr>
              <p:cNvPr id="58" name="Picture 57">
                <a:extLst>
                  <a:ext uri="{FF2B5EF4-FFF2-40B4-BE49-F238E27FC236}">
                    <a16:creationId xmlns:a16="http://schemas.microsoft.com/office/drawing/2014/main" id="{1DD6B660-E3C0-C4A3-D8C3-2B10F9E2ECBC}"/>
                  </a:ext>
                </a:extLst>
              </p:cNvPr>
              <p:cNvPicPr>
                <a:picLocks noChangeAspect="1"/>
              </p:cNvPicPr>
              <p:nvPr/>
            </p:nvPicPr>
            <p:blipFill>
              <a:blip r:embed="rId7"/>
              <a:stretch>
                <a:fillRect/>
              </a:stretch>
            </p:blipFill>
            <p:spPr>
              <a:xfrm>
                <a:off x="3909060" y="2745943"/>
                <a:ext cx="1463040" cy="975360"/>
              </a:xfrm>
              <a:prstGeom prst="rect">
                <a:avLst/>
              </a:prstGeom>
            </p:spPr>
          </p:pic>
        </p:gr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4 · CONNECTION</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The Language Ladder connects to </a:t>
            </a:r>
            <a:br>
              <a:rPr lang="en-US" sz="3200" b="1" dirty="0">
                <a:solidFill>
                  <a:srgbClr val="1A5C5A"/>
                </a:solidFill>
                <a:latin typeface="Calibri" pitchFamily="34" charset="0"/>
                <a:ea typeface="Calibri" pitchFamily="34" charset="-122"/>
                <a:cs typeface="Calibri" pitchFamily="34" charset="-120"/>
              </a:rPr>
            </a:br>
            <a:r>
              <a:rPr lang="en-US" sz="3200" b="1" dirty="0">
                <a:solidFill>
                  <a:srgbClr val="1A5C5A"/>
                </a:solidFill>
                <a:latin typeface="Calibri" pitchFamily="34" charset="0"/>
                <a:ea typeface="Calibri" pitchFamily="34" charset="-122"/>
                <a:cs typeface="Calibri" pitchFamily="34" charset="-120"/>
              </a:rPr>
              <a:t>your vocabulary work</a:t>
            </a:r>
            <a:endParaRPr lang="en-US" sz="3200" dirty="0"/>
          </a:p>
        </p:txBody>
      </p:sp>
      <p:grpSp>
        <p:nvGrpSpPr>
          <p:cNvPr id="31" name="Group 30">
            <a:extLst>
              <a:ext uri="{FF2B5EF4-FFF2-40B4-BE49-F238E27FC236}">
                <a16:creationId xmlns:a16="http://schemas.microsoft.com/office/drawing/2014/main" id="{C9BA4484-9F3F-53A5-C6F4-F7EA07D4DC3B}"/>
              </a:ext>
            </a:extLst>
          </p:cNvPr>
          <p:cNvGrpSpPr/>
          <p:nvPr/>
        </p:nvGrpSpPr>
        <p:grpSpPr>
          <a:xfrm>
            <a:off x="365760" y="1613916"/>
            <a:ext cx="8412480" cy="3419856"/>
            <a:chOff x="365760" y="1691640"/>
            <a:chExt cx="8412480" cy="3419856"/>
          </a:xfrm>
        </p:grpSpPr>
        <p:sp>
          <p:nvSpPr>
            <p:cNvPr id="5" name="Shape 3"/>
            <p:cNvSpPr/>
            <p:nvPr/>
          </p:nvSpPr>
          <p:spPr>
            <a:xfrm>
              <a:off x="365760" y="1691640"/>
              <a:ext cx="2194560" cy="731520"/>
            </a:xfrm>
            <a:prstGeom prst="rect">
              <a:avLst/>
            </a:prstGeom>
            <a:solidFill>
              <a:srgbClr val="D6EFED"/>
            </a:solidFill>
            <a:ln w="12700">
              <a:solidFill>
                <a:srgbClr val="2E8B84"/>
              </a:solidFill>
              <a:prstDash val="solid"/>
            </a:ln>
          </p:spPr>
          <p:txBody>
            <a:bodyPr/>
            <a:lstStyle/>
            <a:p>
              <a:endParaRPr lang="en-US"/>
            </a:p>
          </p:txBody>
        </p:sp>
        <p:sp>
          <p:nvSpPr>
            <p:cNvPr id="6" name="Text 4"/>
            <p:cNvSpPr/>
            <p:nvPr/>
          </p:nvSpPr>
          <p:spPr>
            <a:xfrm>
              <a:off x="457200" y="1691640"/>
              <a:ext cx="2011680" cy="73152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Level 1–2</a:t>
              </a:r>
              <a:endParaRPr lang="en-US" sz="1600" dirty="0"/>
            </a:p>
          </p:txBody>
        </p:sp>
        <p:sp>
          <p:nvSpPr>
            <p:cNvPr id="7" name="Shape 5"/>
            <p:cNvSpPr/>
            <p:nvPr/>
          </p:nvSpPr>
          <p:spPr>
            <a:xfrm>
              <a:off x="2651760" y="1691640"/>
              <a:ext cx="3017520" cy="731520"/>
            </a:xfrm>
            <a:prstGeom prst="rect">
              <a:avLst/>
            </a:prstGeom>
            <a:solidFill>
              <a:srgbClr val="FEF3DC"/>
            </a:solidFill>
            <a:ln w="12700">
              <a:solidFill>
                <a:srgbClr val="E8A020"/>
              </a:solidFill>
              <a:prstDash val="solid"/>
            </a:ln>
          </p:spPr>
          <p:txBody>
            <a:bodyPr/>
            <a:lstStyle/>
            <a:p>
              <a:endParaRPr lang="en-US"/>
            </a:p>
          </p:txBody>
        </p:sp>
        <p:sp>
          <p:nvSpPr>
            <p:cNvPr id="8" name="Text 6"/>
            <p:cNvSpPr/>
            <p:nvPr/>
          </p:nvSpPr>
          <p:spPr>
            <a:xfrm>
              <a:off x="2743200" y="1691640"/>
              <a:ext cx="2834640" cy="7315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Nouns · People · Objects</a:t>
              </a:r>
              <a:endParaRPr lang="en-US" sz="1600" dirty="0"/>
            </a:p>
          </p:txBody>
        </p:sp>
        <p:sp>
          <p:nvSpPr>
            <p:cNvPr id="9" name="Shape 7"/>
            <p:cNvSpPr/>
            <p:nvPr/>
          </p:nvSpPr>
          <p:spPr>
            <a:xfrm>
              <a:off x="5760720" y="1691640"/>
              <a:ext cx="3017520" cy="731520"/>
            </a:xfrm>
            <a:prstGeom prst="rect">
              <a:avLst/>
            </a:prstGeom>
            <a:solidFill>
              <a:srgbClr val="F5F5F5"/>
            </a:solidFill>
            <a:ln w="6350">
              <a:solidFill>
                <a:srgbClr val="E0E0E0"/>
              </a:solidFill>
              <a:prstDash val="solid"/>
            </a:ln>
          </p:spPr>
          <p:txBody>
            <a:bodyPr/>
            <a:lstStyle/>
            <a:p>
              <a:endParaRPr lang="en-US"/>
            </a:p>
          </p:txBody>
        </p:sp>
        <p:sp>
          <p:nvSpPr>
            <p:cNvPr id="10" name="Text 8"/>
            <p:cNvSpPr/>
            <p:nvPr/>
          </p:nvSpPr>
          <p:spPr>
            <a:xfrm>
              <a:off x="5852160" y="1691640"/>
              <a:ext cx="2834640" cy="73152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"fruit"  "teacher"  "water"</a:t>
              </a:r>
              <a:endParaRPr lang="en-US" sz="1600" dirty="0"/>
            </a:p>
          </p:txBody>
        </p:sp>
        <p:sp>
          <p:nvSpPr>
            <p:cNvPr id="11" name="Shape 9"/>
            <p:cNvSpPr/>
            <p:nvPr/>
          </p:nvSpPr>
          <p:spPr>
            <a:xfrm>
              <a:off x="365760" y="2587752"/>
              <a:ext cx="2194560" cy="731520"/>
            </a:xfrm>
            <a:prstGeom prst="rect">
              <a:avLst/>
            </a:prstGeom>
            <a:solidFill>
              <a:srgbClr val="D6EFED"/>
            </a:solidFill>
            <a:ln w="12700">
              <a:solidFill>
                <a:srgbClr val="2E8B84"/>
              </a:solidFill>
              <a:prstDash val="solid"/>
            </a:ln>
          </p:spPr>
          <p:txBody>
            <a:bodyPr/>
            <a:lstStyle/>
            <a:p>
              <a:endParaRPr lang="en-US" sz="1600"/>
            </a:p>
          </p:txBody>
        </p:sp>
        <p:sp>
          <p:nvSpPr>
            <p:cNvPr id="12" name="Text 10"/>
            <p:cNvSpPr/>
            <p:nvPr/>
          </p:nvSpPr>
          <p:spPr>
            <a:xfrm>
              <a:off x="457200" y="2587752"/>
              <a:ext cx="2011680" cy="73152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Level 3</a:t>
              </a:r>
              <a:endParaRPr lang="en-US" sz="1600" dirty="0"/>
            </a:p>
          </p:txBody>
        </p:sp>
        <p:sp>
          <p:nvSpPr>
            <p:cNvPr id="13" name="Shape 11"/>
            <p:cNvSpPr/>
            <p:nvPr/>
          </p:nvSpPr>
          <p:spPr>
            <a:xfrm>
              <a:off x="2651760" y="2587752"/>
              <a:ext cx="3017520" cy="731520"/>
            </a:xfrm>
            <a:prstGeom prst="rect">
              <a:avLst/>
            </a:prstGeom>
            <a:solidFill>
              <a:srgbClr val="FEF3DC"/>
            </a:solidFill>
            <a:ln w="12700">
              <a:solidFill>
                <a:srgbClr val="E8A020"/>
              </a:solidFill>
              <a:prstDash val="solid"/>
            </a:ln>
          </p:spPr>
          <p:txBody>
            <a:bodyPr/>
            <a:lstStyle/>
            <a:p>
              <a:endParaRPr lang="en-US"/>
            </a:p>
          </p:txBody>
        </p:sp>
        <p:sp>
          <p:nvSpPr>
            <p:cNvPr id="14" name="Text 12"/>
            <p:cNvSpPr/>
            <p:nvPr/>
          </p:nvSpPr>
          <p:spPr>
            <a:xfrm>
              <a:off x="2743200" y="2587752"/>
              <a:ext cx="2834640" cy="7315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Adjectives · Descriptors</a:t>
              </a:r>
              <a:endParaRPr lang="en-US" sz="1600" dirty="0"/>
            </a:p>
          </p:txBody>
        </p:sp>
        <p:sp>
          <p:nvSpPr>
            <p:cNvPr id="15" name="Shape 13"/>
            <p:cNvSpPr/>
            <p:nvPr/>
          </p:nvSpPr>
          <p:spPr>
            <a:xfrm>
              <a:off x="5760720" y="2587752"/>
              <a:ext cx="3017520" cy="731520"/>
            </a:xfrm>
            <a:prstGeom prst="rect">
              <a:avLst/>
            </a:prstGeom>
            <a:solidFill>
              <a:srgbClr val="F5F5F5"/>
            </a:solidFill>
            <a:ln w="6350">
              <a:solidFill>
                <a:srgbClr val="E0E0E0"/>
              </a:solidFill>
              <a:prstDash val="solid"/>
            </a:ln>
          </p:spPr>
          <p:txBody>
            <a:bodyPr/>
            <a:lstStyle/>
            <a:p>
              <a:endParaRPr lang="en-US"/>
            </a:p>
          </p:txBody>
        </p:sp>
        <p:sp>
          <p:nvSpPr>
            <p:cNvPr id="16" name="Text 14"/>
            <p:cNvSpPr/>
            <p:nvPr/>
          </p:nvSpPr>
          <p:spPr>
            <a:xfrm>
              <a:off x="5852160" y="2587752"/>
              <a:ext cx="2834640" cy="73152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”some oranges"  "cold water"</a:t>
              </a:r>
              <a:endParaRPr lang="en-US" sz="1600" dirty="0"/>
            </a:p>
          </p:txBody>
        </p:sp>
        <p:sp>
          <p:nvSpPr>
            <p:cNvPr id="17" name="Shape 15"/>
            <p:cNvSpPr/>
            <p:nvPr/>
          </p:nvSpPr>
          <p:spPr>
            <a:xfrm>
              <a:off x="365760" y="3483864"/>
              <a:ext cx="2194560" cy="731520"/>
            </a:xfrm>
            <a:prstGeom prst="rect">
              <a:avLst/>
            </a:prstGeom>
            <a:solidFill>
              <a:srgbClr val="D6EFED"/>
            </a:solidFill>
            <a:ln w="12700">
              <a:solidFill>
                <a:srgbClr val="2E8B84"/>
              </a:solidFill>
              <a:prstDash val="solid"/>
            </a:ln>
          </p:spPr>
          <p:txBody>
            <a:bodyPr/>
            <a:lstStyle/>
            <a:p>
              <a:endParaRPr lang="en-US"/>
            </a:p>
          </p:txBody>
        </p:sp>
        <p:sp>
          <p:nvSpPr>
            <p:cNvPr id="18" name="Text 16"/>
            <p:cNvSpPr/>
            <p:nvPr/>
          </p:nvSpPr>
          <p:spPr>
            <a:xfrm>
              <a:off x="457200" y="3483864"/>
              <a:ext cx="2011680" cy="73152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Level 4</a:t>
              </a:r>
              <a:endParaRPr lang="en-US" sz="1600" dirty="0"/>
            </a:p>
          </p:txBody>
        </p:sp>
        <p:sp>
          <p:nvSpPr>
            <p:cNvPr id="19" name="Shape 17"/>
            <p:cNvSpPr/>
            <p:nvPr/>
          </p:nvSpPr>
          <p:spPr>
            <a:xfrm>
              <a:off x="2651760" y="3483864"/>
              <a:ext cx="3017520" cy="731520"/>
            </a:xfrm>
            <a:prstGeom prst="rect">
              <a:avLst/>
            </a:prstGeom>
            <a:solidFill>
              <a:srgbClr val="FEF3DC"/>
            </a:solidFill>
            <a:ln w="12700">
              <a:solidFill>
                <a:srgbClr val="E8A020"/>
              </a:solidFill>
              <a:prstDash val="solid"/>
            </a:ln>
          </p:spPr>
          <p:txBody>
            <a:bodyPr/>
            <a:lstStyle/>
            <a:p>
              <a:endParaRPr lang="en-US"/>
            </a:p>
          </p:txBody>
        </p:sp>
        <p:sp>
          <p:nvSpPr>
            <p:cNvPr id="20" name="Text 18"/>
            <p:cNvSpPr/>
            <p:nvPr/>
          </p:nvSpPr>
          <p:spPr>
            <a:xfrm>
              <a:off x="2743200" y="3483864"/>
              <a:ext cx="2834640" cy="7315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Verbs · Simple sentences</a:t>
              </a:r>
              <a:endParaRPr lang="en-US" sz="1600" dirty="0"/>
            </a:p>
          </p:txBody>
        </p:sp>
        <p:sp>
          <p:nvSpPr>
            <p:cNvPr id="21" name="Shape 19"/>
            <p:cNvSpPr/>
            <p:nvPr/>
          </p:nvSpPr>
          <p:spPr>
            <a:xfrm>
              <a:off x="5760720" y="3483864"/>
              <a:ext cx="3017520" cy="731520"/>
            </a:xfrm>
            <a:prstGeom prst="rect">
              <a:avLst/>
            </a:prstGeom>
            <a:solidFill>
              <a:srgbClr val="F5F5F5"/>
            </a:solidFill>
            <a:ln w="6350">
              <a:solidFill>
                <a:srgbClr val="E0E0E0"/>
              </a:solidFill>
              <a:prstDash val="solid"/>
            </a:ln>
          </p:spPr>
          <p:txBody>
            <a:bodyPr/>
            <a:lstStyle/>
            <a:p>
              <a:endParaRPr lang="en-US"/>
            </a:p>
          </p:txBody>
        </p:sp>
        <p:sp>
          <p:nvSpPr>
            <p:cNvPr id="22" name="Text 20"/>
            <p:cNvSpPr/>
            <p:nvPr/>
          </p:nvSpPr>
          <p:spPr>
            <a:xfrm>
              <a:off x="5852160" y="3483864"/>
              <a:ext cx="2834640" cy="73152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bought fruit."</a:t>
              </a:r>
              <a:endParaRPr lang="en-US" sz="1600" dirty="0"/>
            </a:p>
          </p:txBody>
        </p:sp>
        <p:sp>
          <p:nvSpPr>
            <p:cNvPr id="23" name="Shape 21"/>
            <p:cNvSpPr/>
            <p:nvPr/>
          </p:nvSpPr>
          <p:spPr>
            <a:xfrm>
              <a:off x="365760" y="4379976"/>
              <a:ext cx="2194560" cy="731520"/>
            </a:xfrm>
            <a:prstGeom prst="rect">
              <a:avLst/>
            </a:prstGeom>
            <a:solidFill>
              <a:srgbClr val="D6EFED"/>
            </a:solidFill>
            <a:ln w="12700">
              <a:solidFill>
                <a:srgbClr val="2E8B84"/>
              </a:solidFill>
              <a:prstDash val="solid"/>
            </a:ln>
          </p:spPr>
          <p:txBody>
            <a:bodyPr/>
            <a:lstStyle/>
            <a:p>
              <a:endParaRPr lang="en-US"/>
            </a:p>
          </p:txBody>
        </p:sp>
        <p:sp>
          <p:nvSpPr>
            <p:cNvPr id="24" name="Text 22"/>
            <p:cNvSpPr/>
            <p:nvPr/>
          </p:nvSpPr>
          <p:spPr>
            <a:xfrm>
              <a:off x="457200" y="4379976"/>
              <a:ext cx="2011680" cy="73152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Level 5</a:t>
              </a:r>
              <a:endParaRPr lang="en-US" sz="1600" dirty="0"/>
            </a:p>
          </p:txBody>
        </p:sp>
        <p:sp>
          <p:nvSpPr>
            <p:cNvPr id="25" name="Shape 23"/>
            <p:cNvSpPr/>
            <p:nvPr/>
          </p:nvSpPr>
          <p:spPr>
            <a:xfrm>
              <a:off x="2651760" y="4379976"/>
              <a:ext cx="3017520" cy="731520"/>
            </a:xfrm>
            <a:prstGeom prst="rect">
              <a:avLst/>
            </a:prstGeom>
            <a:solidFill>
              <a:srgbClr val="FEF3DC"/>
            </a:solidFill>
            <a:ln w="12700">
              <a:solidFill>
                <a:srgbClr val="E8A020"/>
              </a:solidFill>
              <a:prstDash val="solid"/>
            </a:ln>
          </p:spPr>
          <p:txBody>
            <a:bodyPr/>
            <a:lstStyle/>
            <a:p>
              <a:endParaRPr lang="en-US"/>
            </a:p>
          </p:txBody>
        </p:sp>
        <p:sp>
          <p:nvSpPr>
            <p:cNvPr id="26" name="Text 24"/>
            <p:cNvSpPr/>
            <p:nvPr/>
          </p:nvSpPr>
          <p:spPr>
            <a:xfrm>
              <a:off x="2743200" y="4379976"/>
              <a:ext cx="2834640" cy="73152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Pronouns · Time words · Connectors</a:t>
              </a:r>
              <a:endParaRPr lang="en-US" sz="1600" dirty="0"/>
            </a:p>
          </p:txBody>
        </p:sp>
        <p:sp>
          <p:nvSpPr>
            <p:cNvPr id="27" name="Shape 25"/>
            <p:cNvSpPr/>
            <p:nvPr/>
          </p:nvSpPr>
          <p:spPr>
            <a:xfrm>
              <a:off x="5760720" y="4379976"/>
              <a:ext cx="3017520" cy="731520"/>
            </a:xfrm>
            <a:prstGeom prst="rect">
              <a:avLst/>
            </a:prstGeom>
            <a:solidFill>
              <a:srgbClr val="F5F5F5"/>
            </a:solidFill>
            <a:ln w="6350">
              <a:solidFill>
                <a:srgbClr val="E0E0E0"/>
              </a:solidFill>
              <a:prstDash val="solid"/>
            </a:ln>
          </p:spPr>
          <p:txBody>
            <a:bodyPr/>
            <a:lstStyle/>
            <a:p>
              <a:endParaRPr lang="en-US"/>
            </a:p>
          </p:txBody>
        </p:sp>
        <p:sp>
          <p:nvSpPr>
            <p:cNvPr id="28" name="Text 26"/>
            <p:cNvSpPr/>
            <p:nvPr/>
          </p:nvSpPr>
          <p:spPr>
            <a:xfrm>
              <a:off x="5852160" y="4379976"/>
              <a:ext cx="2834640" cy="73152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"Then we went home."</a:t>
              </a:r>
              <a:endParaRPr lang="en-US" sz="1600" dirty="0"/>
            </a:p>
            <a:p>
              <a:pPr marL="0" indent="0">
                <a:buNone/>
              </a:pPr>
              <a:r>
                <a:rPr lang="en-US" sz="1600" i="1" dirty="0">
                  <a:solidFill>
                    <a:srgbClr val="2C2C2C"/>
                  </a:solidFill>
                  <a:latin typeface="Calibri" pitchFamily="34" charset="0"/>
                  <a:ea typeface="Calibri" pitchFamily="34" charset="-122"/>
                  <a:cs typeface="Calibri" pitchFamily="34" charset="-120"/>
                </a:rPr>
                <a:t>"Because I was hungry."</a:t>
              </a:r>
              <a:endParaRPr lang="en-US" sz="1600" dirty="0"/>
            </a:p>
          </p:txBody>
        </p:sp>
      </p:grpSp>
      <p:sp>
        <p:nvSpPr>
          <p:cNvPr id="29" name="Shape 27"/>
          <p:cNvSpPr/>
          <p:nvPr/>
        </p:nvSpPr>
        <p:spPr>
          <a:xfrm>
            <a:off x="365760" y="5303520"/>
            <a:ext cx="8412480" cy="347472"/>
          </a:xfrm>
          <a:prstGeom prst="rect">
            <a:avLst/>
          </a:prstGeom>
          <a:solidFill>
            <a:srgbClr val="D6EFED"/>
          </a:solidFill>
          <a:ln w="12700">
            <a:solidFill>
              <a:srgbClr val="D6EFED"/>
            </a:solidFill>
            <a:prstDash val="solid"/>
          </a:ln>
        </p:spPr>
        <p:txBody>
          <a:bodyPr/>
          <a:lstStyle/>
          <a:p>
            <a:endParaRPr lang="en-US"/>
          </a:p>
        </p:txBody>
      </p:sp>
      <p:sp>
        <p:nvSpPr>
          <p:cNvPr id="30" name="Text 28"/>
          <p:cNvSpPr/>
          <p:nvPr/>
        </p:nvSpPr>
        <p:spPr>
          <a:xfrm>
            <a:off x="502920" y="5303520"/>
            <a:ext cx="8229600" cy="347472"/>
          </a:xfrm>
          <a:prstGeom prst="rect">
            <a:avLst/>
          </a:prstGeom>
          <a:noFill/>
          <a:ln/>
        </p:spPr>
        <p:txBody>
          <a:bodyPr wrap="square" rtlCol="0" anchor="ctr"/>
          <a:lstStyle/>
          <a:p>
            <a:pPr marL="0" indent="0">
              <a:buNone/>
            </a:pPr>
            <a:r>
              <a:rPr lang="en-US" sz="1100" dirty="0">
                <a:solidFill>
                  <a:srgbClr val="1A5C5A"/>
                </a:solidFill>
                <a:latin typeface="Calibri" pitchFamily="34" charset="0"/>
                <a:ea typeface="Calibri" pitchFamily="34" charset="-122"/>
                <a:cs typeface="Calibri" pitchFamily="34" charset="-120"/>
              </a:rPr>
              <a:t>💡  The same LER book can be used at different levels — different children, different focus, same book.</a:t>
            </a:r>
            <a:endParaRPr lang="en-US" sz="1100" dirty="0"/>
          </a:p>
        </p:txBody>
      </p:sp>
      <p:pic>
        <p:nvPicPr>
          <p:cNvPr id="33" name="Picture 32">
            <a:extLst>
              <a:ext uri="{FF2B5EF4-FFF2-40B4-BE49-F238E27FC236}">
                <a16:creationId xmlns:a16="http://schemas.microsoft.com/office/drawing/2014/main" id="{D5015986-B3ED-A555-5AD0-15AB3A40175D}"/>
              </a:ext>
            </a:extLst>
          </p:cNvPr>
          <p:cNvPicPr>
            <a:picLocks noChangeAspect="1"/>
          </p:cNvPicPr>
          <p:nvPr/>
        </p:nvPicPr>
        <p:blipFill>
          <a:blip r:embed="rId3"/>
          <a:stretch/>
        </p:blipFill>
        <p:spPr>
          <a:xfrm>
            <a:off x="6305909" y="98728"/>
            <a:ext cx="1630394" cy="163039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731520" y="2286000"/>
            <a:ext cx="3657600" cy="36576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Text 1"/>
          <p:cNvSpPr/>
          <p:nvPr/>
        </p:nvSpPr>
        <p:spPr>
          <a:xfrm>
            <a:off x="914400" y="118872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5</a:t>
            </a:r>
            <a:endParaRPr lang="en-US" sz="1800" dirty="0"/>
          </a:p>
        </p:txBody>
      </p:sp>
      <p:sp>
        <p:nvSpPr>
          <p:cNvPr id="4" name="Text 2"/>
          <p:cNvSpPr/>
          <p:nvPr/>
        </p:nvSpPr>
        <p:spPr>
          <a:xfrm>
            <a:off x="914400" y="1664208"/>
            <a:ext cx="7772400"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Making an LER</a:t>
            </a:r>
            <a:endParaRPr lang="en-US" sz="4000" dirty="0"/>
          </a:p>
          <a:p>
            <a:pPr marL="0" indent="0">
              <a:buNone/>
            </a:pPr>
            <a:r>
              <a:rPr lang="en-US" sz="4000" b="1" dirty="0">
                <a:solidFill>
                  <a:srgbClr val="FFFFFF"/>
                </a:solidFill>
                <a:latin typeface="Calibri" pitchFamily="34" charset="0"/>
                <a:ea typeface="Calibri" pitchFamily="34" charset="-122"/>
                <a:cs typeface="Calibri" pitchFamily="34" charset="-120"/>
              </a:rPr>
              <a:t>in Book Creator</a:t>
            </a:r>
            <a:endParaRPr lang="en-US" sz="4000" dirty="0"/>
          </a:p>
        </p:txBody>
      </p:sp>
      <p:sp>
        <p:nvSpPr>
          <p:cNvPr id="5" name="Text 3"/>
          <p:cNvSpPr/>
          <p:nvPr/>
        </p:nvSpPr>
        <p:spPr>
          <a:xfrm>
            <a:off x="914400" y="3246120"/>
            <a:ext cx="54864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15 minutes  ·  Demonstration</a:t>
            </a:r>
            <a:endParaRPr lang="en-US" sz="1600" dirty="0"/>
          </a:p>
        </p:txBody>
      </p:sp>
      <p:pic>
        <p:nvPicPr>
          <p:cNvPr id="7" name="Picture 6">
            <a:extLst>
              <a:ext uri="{FF2B5EF4-FFF2-40B4-BE49-F238E27FC236}">
                <a16:creationId xmlns:a16="http://schemas.microsoft.com/office/drawing/2014/main" id="{4277F3E1-53AE-ECC7-5F1D-FA46BF75C0F9}"/>
              </a:ext>
            </a:extLst>
          </p:cNvPr>
          <p:cNvPicPr>
            <a:picLocks noChangeAspect="1"/>
          </p:cNvPicPr>
          <p:nvPr/>
        </p:nvPicPr>
        <p:blipFill>
          <a:blip r:embed="rId3"/>
          <a:stretch>
            <a:fillRect/>
          </a:stretch>
        </p:blipFill>
        <p:spPr>
          <a:xfrm>
            <a:off x="4572000" y="1250002"/>
            <a:ext cx="4287328" cy="229145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5 · HOW TO</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Making an LER — Step by Step</a:t>
            </a:r>
            <a:endParaRPr lang="en-US" sz="3200" dirty="0"/>
          </a:p>
        </p:txBody>
      </p:sp>
      <p:sp>
        <p:nvSpPr>
          <p:cNvPr id="9" name="Shape 7"/>
          <p:cNvSpPr/>
          <p:nvPr/>
        </p:nvSpPr>
        <p:spPr>
          <a:xfrm>
            <a:off x="676656" y="2267712"/>
            <a:ext cx="0" cy="201168"/>
          </a:xfrm>
          <a:prstGeom prst="line">
            <a:avLst/>
          </a:prstGeom>
          <a:noFill/>
          <a:ln w="19050">
            <a:solidFill>
              <a:srgbClr val="4BACC6"/>
            </a:solidFill>
            <a:prstDash val="dash"/>
          </a:ln>
        </p:spPr>
        <p:txBody>
          <a:bodyPr/>
          <a:lstStyle/>
          <a:p>
            <a:endParaRPr lang="en-US"/>
          </a:p>
        </p:txBody>
      </p:sp>
      <p:sp>
        <p:nvSpPr>
          <p:cNvPr id="14" name="Shape 12"/>
          <p:cNvSpPr/>
          <p:nvPr/>
        </p:nvSpPr>
        <p:spPr>
          <a:xfrm>
            <a:off x="676656" y="2862072"/>
            <a:ext cx="0" cy="201168"/>
          </a:xfrm>
          <a:prstGeom prst="line">
            <a:avLst/>
          </a:prstGeom>
          <a:noFill/>
          <a:ln w="19050">
            <a:solidFill>
              <a:srgbClr val="4BACC6"/>
            </a:solidFill>
            <a:prstDash val="dash"/>
          </a:ln>
        </p:spPr>
        <p:txBody>
          <a:bodyPr/>
          <a:lstStyle/>
          <a:p>
            <a:endParaRPr lang="en-US"/>
          </a:p>
        </p:txBody>
      </p:sp>
      <p:sp>
        <p:nvSpPr>
          <p:cNvPr id="19" name="Shape 17"/>
          <p:cNvSpPr/>
          <p:nvPr/>
        </p:nvSpPr>
        <p:spPr>
          <a:xfrm>
            <a:off x="676656" y="3456432"/>
            <a:ext cx="0" cy="201168"/>
          </a:xfrm>
          <a:prstGeom prst="line">
            <a:avLst/>
          </a:prstGeom>
          <a:noFill/>
          <a:ln w="19050">
            <a:solidFill>
              <a:srgbClr val="4BACC6"/>
            </a:solidFill>
            <a:prstDash val="dash"/>
          </a:ln>
        </p:spPr>
        <p:txBody>
          <a:bodyPr/>
          <a:lstStyle/>
          <a:p>
            <a:endParaRPr lang="en-US"/>
          </a:p>
        </p:txBody>
      </p:sp>
      <p:sp>
        <p:nvSpPr>
          <p:cNvPr id="22" name="Text 20"/>
          <p:cNvSpPr/>
          <p:nvPr/>
        </p:nvSpPr>
        <p:spPr>
          <a:xfrm>
            <a:off x="1097280" y="3236976"/>
            <a:ext cx="3657600" cy="5943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Add one sentence</a:t>
            </a:r>
            <a:endParaRPr lang="en-US" sz="1600" dirty="0"/>
          </a:p>
        </p:txBody>
      </p:sp>
      <p:sp>
        <p:nvSpPr>
          <p:cNvPr id="24" name="Shape 22"/>
          <p:cNvSpPr/>
          <p:nvPr/>
        </p:nvSpPr>
        <p:spPr>
          <a:xfrm>
            <a:off x="676656" y="4050792"/>
            <a:ext cx="0" cy="201168"/>
          </a:xfrm>
          <a:prstGeom prst="line">
            <a:avLst/>
          </a:prstGeom>
          <a:noFill/>
          <a:ln w="19050">
            <a:solidFill>
              <a:srgbClr val="4BACC6"/>
            </a:solidFill>
            <a:prstDash val="dash"/>
          </a:ln>
        </p:spPr>
        <p:txBody>
          <a:bodyPr/>
          <a:lstStyle/>
          <a:p>
            <a:endParaRPr lang="en-US"/>
          </a:p>
        </p:txBody>
      </p:sp>
      <p:sp>
        <p:nvSpPr>
          <p:cNvPr id="29" name="Shape 27"/>
          <p:cNvSpPr/>
          <p:nvPr/>
        </p:nvSpPr>
        <p:spPr>
          <a:xfrm>
            <a:off x="676656" y="4645152"/>
            <a:ext cx="0" cy="201168"/>
          </a:xfrm>
          <a:prstGeom prst="line">
            <a:avLst/>
          </a:prstGeom>
          <a:noFill/>
          <a:ln w="19050">
            <a:solidFill>
              <a:srgbClr val="4BACC6"/>
            </a:solidFill>
            <a:prstDash val="dash"/>
          </a:ln>
        </p:spPr>
        <p:txBody>
          <a:bodyPr/>
          <a:lstStyle/>
          <a:p>
            <a:endParaRPr lang="en-US"/>
          </a:p>
        </p:txBody>
      </p:sp>
      <p:grpSp>
        <p:nvGrpSpPr>
          <p:cNvPr id="42" name="Group 41">
            <a:extLst>
              <a:ext uri="{FF2B5EF4-FFF2-40B4-BE49-F238E27FC236}">
                <a16:creationId xmlns:a16="http://schemas.microsoft.com/office/drawing/2014/main" id="{51EFED32-1F6C-03DF-8943-20F7641D72AE}"/>
              </a:ext>
            </a:extLst>
          </p:cNvPr>
          <p:cNvGrpSpPr/>
          <p:nvPr/>
        </p:nvGrpSpPr>
        <p:grpSpPr>
          <a:xfrm>
            <a:off x="457200" y="1453896"/>
            <a:ext cx="8321040" cy="3566160"/>
            <a:chOff x="457200" y="1719072"/>
            <a:chExt cx="8321040" cy="3566160"/>
          </a:xfrm>
        </p:grpSpPr>
        <p:grpSp>
          <p:nvGrpSpPr>
            <p:cNvPr id="36" name="Group 35">
              <a:extLst>
                <a:ext uri="{FF2B5EF4-FFF2-40B4-BE49-F238E27FC236}">
                  <a16:creationId xmlns:a16="http://schemas.microsoft.com/office/drawing/2014/main" id="{719EA7E0-B0E9-58EA-C2C0-7B2A5B809ADD}"/>
                </a:ext>
              </a:extLst>
            </p:cNvPr>
            <p:cNvGrpSpPr/>
            <p:nvPr/>
          </p:nvGrpSpPr>
          <p:grpSpPr>
            <a:xfrm>
              <a:off x="457200" y="1792224"/>
              <a:ext cx="457200" cy="457200"/>
              <a:chOff x="457200" y="1792224"/>
              <a:chExt cx="457200" cy="457200"/>
            </a:xfrm>
          </p:grpSpPr>
          <p:sp>
            <p:nvSpPr>
              <p:cNvPr id="5" name="Shape 3"/>
              <p:cNvSpPr/>
              <p:nvPr/>
            </p:nvSpPr>
            <p:spPr>
              <a:xfrm>
                <a:off x="457200" y="1792224"/>
                <a:ext cx="457200" cy="457200"/>
              </a:xfrm>
              <a:prstGeom prst="ellipse">
                <a:avLst/>
              </a:prstGeom>
              <a:solidFill>
                <a:srgbClr val="2E8B84"/>
              </a:solidFill>
              <a:ln w="12700">
                <a:solidFill>
                  <a:srgbClr val="2E8B84"/>
                </a:solidFill>
                <a:prstDash val="solid"/>
              </a:ln>
            </p:spPr>
            <p:txBody>
              <a:bodyPr/>
              <a:lstStyle/>
              <a:p>
                <a:endParaRPr lang="en-US"/>
              </a:p>
            </p:txBody>
          </p:sp>
          <p:sp>
            <p:nvSpPr>
              <p:cNvPr id="6" name="Text 4"/>
              <p:cNvSpPr/>
              <p:nvPr/>
            </p:nvSpPr>
            <p:spPr>
              <a:xfrm>
                <a:off x="457200" y="179222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grpSp>
        <p:sp>
          <p:nvSpPr>
            <p:cNvPr id="7" name="Text 5"/>
            <p:cNvSpPr/>
            <p:nvPr/>
          </p:nvSpPr>
          <p:spPr>
            <a:xfrm>
              <a:off x="1097280" y="1719072"/>
              <a:ext cx="3657600" cy="5943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Take photos</a:t>
              </a:r>
              <a:endParaRPr lang="en-US" sz="1600" dirty="0"/>
            </a:p>
          </p:txBody>
        </p:sp>
        <p:sp>
          <p:nvSpPr>
            <p:cNvPr id="8" name="Text 6"/>
            <p:cNvSpPr/>
            <p:nvPr/>
          </p:nvSpPr>
          <p:spPr>
            <a:xfrm>
              <a:off x="4846320" y="1719072"/>
              <a:ext cx="3931920" cy="594360"/>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During the event — or straight after</a:t>
              </a:r>
              <a:endParaRPr lang="en-US" sz="1400" dirty="0"/>
            </a:p>
          </p:txBody>
        </p:sp>
        <p:grpSp>
          <p:nvGrpSpPr>
            <p:cNvPr id="37" name="Group 36">
              <a:extLst>
                <a:ext uri="{FF2B5EF4-FFF2-40B4-BE49-F238E27FC236}">
                  <a16:creationId xmlns:a16="http://schemas.microsoft.com/office/drawing/2014/main" id="{88F7C977-2EA5-CCFA-E400-7C54D4F34326}"/>
                </a:ext>
              </a:extLst>
            </p:cNvPr>
            <p:cNvGrpSpPr/>
            <p:nvPr/>
          </p:nvGrpSpPr>
          <p:grpSpPr>
            <a:xfrm>
              <a:off x="457200" y="2386584"/>
              <a:ext cx="457200" cy="457200"/>
              <a:chOff x="457200" y="2386584"/>
              <a:chExt cx="457200" cy="457200"/>
            </a:xfrm>
          </p:grpSpPr>
          <p:sp>
            <p:nvSpPr>
              <p:cNvPr id="10" name="Shape 8"/>
              <p:cNvSpPr/>
              <p:nvPr/>
            </p:nvSpPr>
            <p:spPr>
              <a:xfrm>
                <a:off x="457200" y="2386584"/>
                <a:ext cx="457200" cy="457200"/>
              </a:xfrm>
              <a:prstGeom prst="ellipse">
                <a:avLst/>
              </a:prstGeom>
              <a:solidFill>
                <a:srgbClr val="2E8B84"/>
              </a:solidFill>
              <a:ln w="12700">
                <a:solidFill>
                  <a:srgbClr val="2E8B84"/>
                </a:solidFill>
                <a:prstDash val="solid"/>
              </a:ln>
            </p:spPr>
            <p:txBody>
              <a:bodyPr/>
              <a:lstStyle/>
              <a:p>
                <a:endParaRPr lang="en-US"/>
              </a:p>
            </p:txBody>
          </p:sp>
          <p:sp>
            <p:nvSpPr>
              <p:cNvPr id="11" name="Text 9"/>
              <p:cNvSpPr/>
              <p:nvPr/>
            </p:nvSpPr>
            <p:spPr>
              <a:xfrm>
                <a:off x="457200" y="238658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grpSp>
        <p:sp>
          <p:nvSpPr>
            <p:cNvPr id="12" name="Text 10"/>
            <p:cNvSpPr/>
            <p:nvPr/>
          </p:nvSpPr>
          <p:spPr>
            <a:xfrm>
              <a:off x="1097280" y="2313432"/>
              <a:ext cx="3657600" cy="5943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Choose 6–10 photos</a:t>
              </a:r>
              <a:endParaRPr lang="en-US" sz="1600" dirty="0"/>
            </a:p>
          </p:txBody>
        </p:sp>
        <p:sp>
          <p:nvSpPr>
            <p:cNvPr id="13" name="Text 11"/>
            <p:cNvSpPr/>
            <p:nvPr/>
          </p:nvSpPr>
          <p:spPr>
            <a:xfrm>
              <a:off x="4846320" y="2313432"/>
              <a:ext cx="3931920" cy="594360"/>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Best moments, clearest actions</a:t>
              </a:r>
              <a:endParaRPr lang="en-US" sz="1400" dirty="0"/>
            </a:p>
          </p:txBody>
        </p:sp>
        <p:grpSp>
          <p:nvGrpSpPr>
            <p:cNvPr id="38" name="Group 37">
              <a:extLst>
                <a:ext uri="{FF2B5EF4-FFF2-40B4-BE49-F238E27FC236}">
                  <a16:creationId xmlns:a16="http://schemas.microsoft.com/office/drawing/2014/main" id="{7472A0B3-E576-6780-36B5-29A08D16FBA2}"/>
                </a:ext>
              </a:extLst>
            </p:cNvPr>
            <p:cNvGrpSpPr/>
            <p:nvPr/>
          </p:nvGrpSpPr>
          <p:grpSpPr>
            <a:xfrm>
              <a:off x="457200" y="2980944"/>
              <a:ext cx="457200" cy="457200"/>
              <a:chOff x="457200" y="2980944"/>
              <a:chExt cx="457200" cy="457200"/>
            </a:xfrm>
          </p:grpSpPr>
          <p:sp>
            <p:nvSpPr>
              <p:cNvPr id="15" name="Shape 13"/>
              <p:cNvSpPr/>
              <p:nvPr/>
            </p:nvSpPr>
            <p:spPr>
              <a:xfrm>
                <a:off x="457200" y="2980944"/>
                <a:ext cx="457200" cy="457200"/>
              </a:xfrm>
              <a:prstGeom prst="ellipse">
                <a:avLst/>
              </a:prstGeom>
              <a:solidFill>
                <a:srgbClr val="2E8B84"/>
              </a:solidFill>
              <a:ln w="12700">
                <a:solidFill>
                  <a:srgbClr val="2E8B84"/>
                </a:solidFill>
                <a:prstDash val="solid"/>
              </a:ln>
            </p:spPr>
            <p:txBody>
              <a:bodyPr/>
              <a:lstStyle/>
              <a:p>
                <a:endParaRPr lang="en-US"/>
              </a:p>
            </p:txBody>
          </p:sp>
          <p:sp>
            <p:nvSpPr>
              <p:cNvPr id="16" name="Text 14"/>
              <p:cNvSpPr/>
              <p:nvPr/>
            </p:nvSpPr>
            <p:spPr>
              <a:xfrm>
                <a:off x="457200" y="298094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grpSp>
        <p:sp>
          <p:nvSpPr>
            <p:cNvPr id="17" name="Text 15"/>
            <p:cNvSpPr/>
            <p:nvPr/>
          </p:nvSpPr>
          <p:spPr>
            <a:xfrm>
              <a:off x="1097280" y="2907792"/>
              <a:ext cx="3657600" cy="5943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One photo per page</a:t>
              </a:r>
              <a:endParaRPr lang="en-US" sz="1600" dirty="0"/>
            </a:p>
          </p:txBody>
        </p:sp>
        <p:sp>
          <p:nvSpPr>
            <p:cNvPr id="18" name="Text 16"/>
            <p:cNvSpPr/>
            <p:nvPr/>
          </p:nvSpPr>
          <p:spPr>
            <a:xfrm>
              <a:off x="4846320" y="2907792"/>
              <a:ext cx="3931920" cy="594360"/>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Keep it simple and visual</a:t>
              </a:r>
              <a:endParaRPr lang="en-US" sz="1400" dirty="0"/>
            </a:p>
          </p:txBody>
        </p:sp>
        <p:grpSp>
          <p:nvGrpSpPr>
            <p:cNvPr id="39" name="Group 38">
              <a:extLst>
                <a:ext uri="{FF2B5EF4-FFF2-40B4-BE49-F238E27FC236}">
                  <a16:creationId xmlns:a16="http://schemas.microsoft.com/office/drawing/2014/main" id="{2736DF48-3C58-B74E-ED55-61720749E4EA}"/>
                </a:ext>
              </a:extLst>
            </p:cNvPr>
            <p:cNvGrpSpPr/>
            <p:nvPr/>
          </p:nvGrpSpPr>
          <p:grpSpPr>
            <a:xfrm>
              <a:off x="457200" y="3575304"/>
              <a:ext cx="457200" cy="457200"/>
              <a:chOff x="457200" y="3575304"/>
              <a:chExt cx="457200" cy="457200"/>
            </a:xfrm>
          </p:grpSpPr>
          <p:sp>
            <p:nvSpPr>
              <p:cNvPr id="20" name="Shape 18"/>
              <p:cNvSpPr/>
              <p:nvPr/>
            </p:nvSpPr>
            <p:spPr>
              <a:xfrm>
                <a:off x="457200" y="3575304"/>
                <a:ext cx="457200" cy="457200"/>
              </a:xfrm>
              <a:prstGeom prst="ellipse">
                <a:avLst/>
              </a:prstGeom>
              <a:solidFill>
                <a:srgbClr val="2E8B84"/>
              </a:solidFill>
              <a:ln w="12700">
                <a:solidFill>
                  <a:srgbClr val="2E8B84"/>
                </a:solidFill>
                <a:prstDash val="solid"/>
              </a:ln>
            </p:spPr>
            <p:txBody>
              <a:bodyPr/>
              <a:lstStyle/>
              <a:p>
                <a:endParaRPr lang="en-US"/>
              </a:p>
            </p:txBody>
          </p:sp>
          <p:sp>
            <p:nvSpPr>
              <p:cNvPr id="21" name="Text 19"/>
              <p:cNvSpPr/>
              <p:nvPr/>
            </p:nvSpPr>
            <p:spPr>
              <a:xfrm>
                <a:off x="457200" y="357530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4</a:t>
                </a:r>
                <a:endParaRPr lang="en-US" sz="1400" dirty="0"/>
              </a:p>
            </p:txBody>
          </p:sp>
        </p:grpSp>
        <p:sp>
          <p:nvSpPr>
            <p:cNvPr id="23" name="Text 21"/>
            <p:cNvSpPr/>
            <p:nvPr/>
          </p:nvSpPr>
          <p:spPr>
            <a:xfrm>
              <a:off x="4846320" y="3502152"/>
              <a:ext cx="3931920" cy="594360"/>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Short, first person, real words</a:t>
              </a:r>
              <a:endParaRPr lang="en-US" sz="1400" dirty="0"/>
            </a:p>
          </p:txBody>
        </p:sp>
        <p:grpSp>
          <p:nvGrpSpPr>
            <p:cNvPr id="40" name="Group 39">
              <a:extLst>
                <a:ext uri="{FF2B5EF4-FFF2-40B4-BE49-F238E27FC236}">
                  <a16:creationId xmlns:a16="http://schemas.microsoft.com/office/drawing/2014/main" id="{299980FD-0D91-30AA-BEDE-2670418B94A1}"/>
                </a:ext>
              </a:extLst>
            </p:cNvPr>
            <p:cNvGrpSpPr/>
            <p:nvPr/>
          </p:nvGrpSpPr>
          <p:grpSpPr>
            <a:xfrm>
              <a:off x="457200" y="4169664"/>
              <a:ext cx="457200" cy="457200"/>
              <a:chOff x="457200" y="4169664"/>
              <a:chExt cx="457200" cy="457200"/>
            </a:xfrm>
          </p:grpSpPr>
          <p:sp>
            <p:nvSpPr>
              <p:cNvPr id="25" name="Shape 23"/>
              <p:cNvSpPr/>
              <p:nvPr/>
            </p:nvSpPr>
            <p:spPr>
              <a:xfrm>
                <a:off x="457200" y="4169664"/>
                <a:ext cx="457200" cy="457200"/>
              </a:xfrm>
              <a:prstGeom prst="ellipse">
                <a:avLst/>
              </a:prstGeom>
              <a:solidFill>
                <a:srgbClr val="2E8B84"/>
              </a:solidFill>
              <a:ln w="12700">
                <a:solidFill>
                  <a:srgbClr val="2E8B84"/>
                </a:solidFill>
                <a:prstDash val="solid"/>
              </a:ln>
            </p:spPr>
            <p:txBody>
              <a:bodyPr/>
              <a:lstStyle/>
              <a:p>
                <a:endParaRPr lang="en-US"/>
              </a:p>
            </p:txBody>
          </p:sp>
          <p:sp>
            <p:nvSpPr>
              <p:cNvPr id="26" name="Text 24"/>
              <p:cNvSpPr/>
              <p:nvPr/>
            </p:nvSpPr>
            <p:spPr>
              <a:xfrm>
                <a:off x="457200" y="416966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5</a:t>
                </a:r>
                <a:endParaRPr lang="en-US" sz="1400" dirty="0"/>
              </a:p>
            </p:txBody>
          </p:sp>
        </p:grpSp>
        <p:sp>
          <p:nvSpPr>
            <p:cNvPr id="27" name="Text 25"/>
            <p:cNvSpPr/>
            <p:nvPr/>
          </p:nvSpPr>
          <p:spPr>
            <a:xfrm>
              <a:off x="1097280" y="4096512"/>
              <a:ext cx="3657600" cy="5943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Read together</a:t>
              </a:r>
              <a:endParaRPr lang="en-US" sz="1600" dirty="0"/>
            </a:p>
          </p:txBody>
        </p:sp>
        <p:sp>
          <p:nvSpPr>
            <p:cNvPr id="28" name="Text 26"/>
            <p:cNvSpPr/>
            <p:nvPr/>
          </p:nvSpPr>
          <p:spPr>
            <a:xfrm>
              <a:off x="4846320" y="4096512"/>
              <a:ext cx="3931920" cy="594360"/>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Sign every page with the class</a:t>
              </a:r>
              <a:endParaRPr lang="en-US" sz="1400" dirty="0"/>
            </a:p>
          </p:txBody>
        </p:sp>
        <p:grpSp>
          <p:nvGrpSpPr>
            <p:cNvPr id="41" name="Group 40">
              <a:extLst>
                <a:ext uri="{FF2B5EF4-FFF2-40B4-BE49-F238E27FC236}">
                  <a16:creationId xmlns:a16="http://schemas.microsoft.com/office/drawing/2014/main" id="{9582733B-47F8-7098-B65B-A3B86CBB3291}"/>
                </a:ext>
              </a:extLst>
            </p:cNvPr>
            <p:cNvGrpSpPr/>
            <p:nvPr/>
          </p:nvGrpSpPr>
          <p:grpSpPr>
            <a:xfrm>
              <a:off x="457200" y="4764024"/>
              <a:ext cx="457200" cy="457200"/>
              <a:chOff x="457200" y="4764024"/>
              <a:chExt cx="457200" cy="457200"/>
            </a:xfrm>
          </p:grpSpPr>
          <p:sp>
            <p:nvSpPr>
              <p:cNvPr id="30" name="Shape 28"/>
              <p:cNvSpPr/>
              <p:nvPr/>
            </p:nvSpPr>
            <p:spPr>
              <a:xfrm>
                <a:off x="457200" y="4764024"/>
                <a:ext cx="457200" cy="457200"/>
              </a:xfrm>
              <a:prstGeom prst="ellipse">
                <a:avLst/>
              </a:prstGeom>
              <a:solidFill>
                <a:srgbClr val="2E8B84"/>
              </a:solidFill>
              <a:ln w="12700">
                <a:solidFill>
                  <a:srgbClr val="2E8B84"/>
                </a:solidFill>
                <a:prstDash val="solid"/>
              </a:ln>
            </p:spPr>
            <p:txBody>
              <a:bodyPr/>
              <a:lstStyle/>
              <a:p>
                <a:endParaRPr lang="en-US"/>
              </a:p>
            </p:txBody>
          </p:sp>
          <p:sp>
            <p:nvSpPr>
              <p:cNvPr id="31" name="Text 29"/>
              <p:cNvSpPr/>
              <p:nvPr/>
            </p:nvSpPr>
            <p:spPr>
              <a:xfrm>
                <a:off x="457200" y="4764024"/>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rPr>
                  <a:t>6</a:t>
                </a:r>
                <a:endParaRPr lang="en-US" sz="1400" dirty="0"/>
              </a:p>
            </p:txBody>
          </p:sp>
        </p:grpSp>
        <p:sp>
          <p:nvSpPr>
            <p:cNvPr id="32" name="Text 30"/>
            <p:cNvSpPr/>
            <p:nvPr/>
          </p:nvSpPr>
          <p:spPr>
            <a:xfrm>
              <a:off x="1097280" y="4690872"/>
              <a:ext cx="3657600" cy="594360"/>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Add sign video later</a:t>
              </a:r>
              <a:endParaRPr lang="en-US" sz="1600" dirty="0"/>
            </a:p>
          </p:txBody>
        </p:sp>
        <p:sp>
          <p:nvSpPr>
            <p:cNvPr id="33" name="Text 31"/>
            <p:cNvSpPr/>
            <p:nvPr/>
          </p:nvSpPr>
          <p:spPr>
            <a:xfrm>
              <a:off x="4846320" y="4690872"/>
              <a:ext cx="3931920" cy="594360"/>
            </a:xfrm>
            <a:prstGeom prst="rect">
              <a:avLst/>
            </a:prstGeom>
            <a:noFill/>
            <a:ln/>
          </p:spPr>
          <p:txBody>
            <a:bodyPr wrap="square" rtlCol="0" anchor="ctr"/>
            <a:lstStyle/>
            <a:p>
              <a:pPr marL="0" indent="0">
                <a:buNone/>
              </a:pPr>
              <a:r>
                <a:rPr lang="en-US" sz="1400" i="1" dirty="0">
                  <a:solidFill>
                    <a:srgbClr val="6B7280"/>
                  </a:solidFill>
                  <a:latin typeface="Calibri" pitchFamily="34" charset="0"/>
                  <a:ea typeface="Calibri" pitchFamily="34" charset="-122"/>
                  <a:cs typeface="Calibri" pitchFamily="34" charset="-120"/>
                </a:rPr>
                <a:t>Record teacher signing each page</a:t>
              </a:r>
              <a:endParaRPr lang="en-US" sz="1400" dirty="0"/>
            </a:p>
          </p:txBody>
        </p:sp>
      </p:grpSp>
      <p:sp>
        <p:nvSpPr>
          <p:cNvPr id="34" name="Shape 32"/>
          <p:cNvSpPr/>
          <p:nvPr/>
        </p:nvSpPr>
        <p:spPr>
          <a:xfrm>
            <a:off x="365760" y="5440680"/>
            <a:ext cx="8412480" cy="384048"/>
          </a:xfrm>
          <a:prstGeom prst="rect">
            <a:avLst/>
          </a:prstGeom>
          <a:solidFill>
            <a:srgbClr val="1A5C5A"/>
          </a:solidFill>
          <a:ln w="12700">
            <a:solidFill>
              <a:srgbClr val="1A5C5A"/>
            </a:solidFill>
            <a:prstDash val="solid"/>
          </a:ln>
        </p:spPr>
        <p:txBody>
          <a:bodyPr/>
          <a:lstStyle/>
          <a:p>
            <a:endParaRPr lang="en-US"/>
          </a:p>
        </p:txBody>
      </p:sp>
      <p:sp>
        <p:nvSpPr>
          <p:cNvPr id="35" name="Text 33"/>
          <p:cNvSpPr/>
          <p:nvPr/>
        </p:nvSpPr>
        <p:spPr>
          <a:xfrm>
            <a:off x="548640" y="5440680"/>
            <a:ext cx="8229600" cy="384048"/>
          </a:xfrm>
          <a:prstGeom prst="rect">
            <a:avLst/>
          </a:prstGeom>
          <a:noFill/>
          <a:ln/>
        </p:spPr>
        <p:txBody>
          <a:bodyPr wrap="square" rtlCol="0" anchor="ctr"/>
          <a:lstStyle/>
          <a:p>
            <a:pPr marL="0" indent="0">
              <a:buNone/>
            </a:pPr>
            <a:r>
              <a:rPr lang="en-US" sz="1300" b="1" i="1" dirty="0">
                <a:solidFill>
                  <a:srgbClr val="E8A020"/>
                </a:solidFill>
                <a:latin typeface="Calibri" pitchFamily="34" charset="0"/>
                <a:ea typeface="Calibri" pitchFamily="34" charset="-122"/>
                <a:cs typeface="Calibri" pitchFamily="34" charset="-120"/>
              </a:rPr>
              <a:t>The book is finished when the children recognise themselves and want to read it again.</a:t>
            </a:r>
            <a:endParaRPr lang="en-US" sz="1300" dirty="0"/>
          </a:p>
        </p:txBody>
      </p:sp>
      <p:pic>
        <p:nvPicPr>
          <p:cNvPr id="44" name="Picture 43">
            <a:extLst>
              <a:ext uri="{FF2B5EF4-FFF2-40B4-BE49-F238E27FC236}">
                <a16:creationId xmlns:a16="http://schemas.microsoft.com/office/drawing/2014/main" id="{A87A971A-9884-28D3-B24C-E396ABD66F2D}"/>
              </a:ext>
            </a:extLst>
          </p:cNvPr>
          <p:cNvPicPr>
            <a:picLocks noChangeAspect="1"/>
          </p:cNvPicPr>
          <p:nvPr/>
        </p:nvPicPr>
        <p:blipFill>
          <a:blip r:embed="rId3"/>
          <a:stretch/>
        </p:blipFill>
        <p:spPr>
          <a:xfrm rot="1518072">
            <a:off x="6523370" y="-334277"/>
            <a:ext cx="3887947" cy="218697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260604" y="205740"/>
            <a:ext cx="2468880" cy="288036"/>
          </a:xfrm>
          <a:prstGeom prst="rect">
            <a:avLst/>
          </a:prstGeom>
          <a:solidFill>
            <a:srgbClr val="1A5C5A"/>
          </a:solidFill>
          <a:ln/>
        </p:spPr>
        <p:txBody>
          <a:bodyPr/>
          <a:lstStyle/>
          <a:p>
            <a:endParaRPr lang="en-US" sz="1350"/>
          </a:p>
        </p:txBody>
      </p:sp>
      <p:sp>
        <p:nvSpPr>
          <p:cNvPr id="3" name="Text 1"/>
          <p:cNvSpPr/>
          <p:nvPr/>
        </p:nvSpPr>
        <p:spPr>
          <a:xfrm>
            <a:off x="397764" y="205740"/>
            <a:ext cx="2194560" cy="288036"/>
          </a:xfrm>
          <a:prstGeom prst="rect">
            <a:avLst/>
          </a:prstGeom>
          <a:noFill/>
          <a:ln/>
        </p:spPr>
        <p:txBody>
          <a:bodyPr wrap="square" rtlCol="0" anchor="ctr"/>
          <a:lstStyle/>
          <a:p>
            <a:r>
              <a:rPr lang="en-US" sz="900" b="1" dirty="0">
                <a:solidFill>
                  <a:srgbClr val="FFFFFF"/>
                </a:solidFill>
                <a:latin typeface="Arial" pitchFamily="34" charset="0"/>
                <a:ea typeface="Arial" pitchFamily="34" charset="-122"/>
                <a:cs typeface="Arial" pitchFamily="34" charset="-120"/>
              </a:rPr>
              <a:t>GETTING STARTED - REVISION</a:t>
            </a:r>
            <a:endParaRPr lang="en-US" sz="900" dirty="0"/>
          </a:p>
        </p:txBody>
      </p:sp>
      <p:sp>
        <p:nvSpPr>
          <p:cNvPr id="8" name="Text 6"/>
          <p:cNvSpPr/>
          <p:nvPr/>
        </p:nvSpPr>
        <p:spPr>
          <a:xfrm>
            <a:off x="260604" y="582930"/>
            <a:ext cx="8503920" cy="480060"/>
          </a:xfrm>
          <a:prstGeom prst="rect">
            <a:avLst/>
          </a:prstGeom>
          <a:noFill/>
          <a:ln/>
        </p:spPr>
        <p:txBody>
          <a:bodyPr wrap="square" rtlCol="0" anchor="ctr"/>
          <a:lstStyle/>
          <a:p>
            <a:r>
              <a:rPr lang="en-US" sz="2100" b="1" dirty="0">
                <a:solidFill>
                  <a:srgbClr val="1A5C5A"/>
                </a:solidFill>
                <a:latin typeface="Arial" pitchFamily="34" charset="0"/>
                <a:ea typeface="Arial" pitchFamily="34" charset="-122"/>
                <a:cs typeface="Arial" pitchFamily="34" charset="-120"/>
              </a:rPr>
              <a:t>Open, Create &amp; Set Up Your Book</a:t>
            </a:r>
            <a:endParaRPr lang="en-US" sz="2100" dirty="0"/>
          </a:p>
        </p:txBody>
      </p:sp>
      <p:sp>
        <p:nvSpPr>
          <p:cNvPr id="9" name="Shape 7"/>
          <p:cNvSpPr/>
          <p:nvPr/>
        </p:nvSpPr>
        <p:spPr>
          <a:xfrm>
            <a:off x="274320" y="1200150"/>
            <a:ext cx="288036" cy="288036"/>
          </a:xfrm>
          <a:prstGeom prst="ellipse">
            <a:avLst/>
          </a:prstGeom>
          <a:solidFill>
            <a:srgbClr val="1A5C5A"/>
          </a:solidFill>
          <a:ln/>
        </p:spPr>
        <p:txBody>
          <a:bodyPr/>
          <a:lstStyle/>
          <a:p>
            <a:endParaRPr lang="en-US" sz="1350"/>
          </a:p>
        </p:txBody>
      </p:sp>
      <p:sp>
        <p:nvSpPr>
          <p:cNvPr id="10" name="Text 8"/>
          <p:cNvSpPr/>
          <p:nvPr/>
        </p:nvSpPr>
        <p:spPr>
          <a:xfrm>
            <a:off x="274320" y="1200150"/>
            <a:ext cx="288036" cy="288036"/>
          </a:xfrm>
          <a:prstGeom prst="rect">
            <a:avLst/>
          </a:prstGeom>
          <a:noFill/>
          <a:ln/>
        </p:spPr>
        <p:txBody>
          <a:bodyPr wrap="square" rtlCol="0" anchor="ctr"/>
          <a:lstStyle/>
          <a:p>
            <a:pPr algn="ctr"/>
            <a:r>
              <a:rPr lang="en-US" sz="1200" b="1" dirty="0">
                <a:solidFill>
                  <a:srgbClr val="FFFFFF"/>
                </a:solidFill>
                <a:latin typeface="Arial" pitchFamily="34" charset="0"/>
                <a:ea typeface="Arial" pitchFamily="34" charset="-122"/>
                <a:cs typeface="Arial" pitchFamily="34" charset="-120"/>
              </a:rPr>
              <a:t>1</a:t>
            </a:r>
            <a:endParaRPr lang="en-US" sz="1200" dirty="0"/>
          </a:p>
        </p:txBody>
      </p:sp>
      <p:sp>
        <p:nvSpPr>
          <p:cNvPr id="11" name="Text 9"/>
          <p:cNvSpPr/>
          <p:nvPr/>
        </p:nvSpPr>
        <p:spPr>
          <a:xfrm>
            <a:off x="685800" y="1159002"/>
            <a:ext cx="4183380" cy="233172"/>
          </a:xfrm>
          <a:prstGeom prst="rect">
            <a:avLst/>
          </a:prstGeom>
          <a:noFill/>
          <a:ln/>
        </p:spPr>
        <p:txBody>
          <a:bodyPr wrap="square" rtlCol="0" anchor="ctr"/>
          <a:lstStyle/>
          <a:p>
            <a:r>
              <a:rPr lang="en-US" sz="1125" b="1" dirty="0">
                <a:solidFill>
                  <a:srgbClr val="222222"/>
                </a:solidFill>
                <a:latin typeface="Arial" pitchFamily="34" charset="0"/>
                <a:ea typeface="Arial" pitchFamily="34" charset="-122"/>
                <a:cs typeface="Arial" pitchFamily="34" charset="-120"/>
              </a:rPr>
              <a:t>Go to app.bookcreator.com</a:t>
            </a:r>
            <a:endParaRPr lang="en-US" sz="1125" dirty="0"/>
          </a:p>
        </p:txBody>
      </p:sp>
      <p:sp>
        <p:nvSpPr>
          <p:cNvPr id="12" name="Text 10"/>
          <p:cNvSpPr/>
          <p:nvPr/>
        </p:nvSpPr>
        <p:spPr>
          <a:xfrm>
            <a:off x="685800" y="1392174"/>
            <a:ext cx="4183380" cy="480060"/>
          </a:xfrm>
          <a:prstGeom prst="rect">
            <a:avLst/>
          </a:prstGeom>
          <a:noFill/>
          <a:ln/>
        </p:spPr>
        <p:txBody>
          <a:bodyPr wrap="square" rtlCol="0" anchor="ctr"/>
          <a:lstStyle/>
          <a:p>
            <a:r>
              <a:rPr lang="en-US" sz="900" dirty="0">
                <a:solidFill>
                  <a:srgbClr val="444444"/>
                </a:solidFill>
                <a:latin typeface="Arial" pitchFamily="34" charset="0"/>
                <a:ea typeface="Arial" pitchFamily="34" charset="-122"/>
                <a:cs typeface="Arial" pitchFamily="34" charset="-120"/>
              </a:rPr>
              <a:t>Create a FREE account (new users) or Log in (existing users). A Google account makes sign-in easy.</a:t>
            </a:r>
            <a:endParaRPr lang="en-US" sz="900" dirty="0"/>
          </a:p>
        </p:txBody>
      </p:sp>
      <p:sp>
        <p:nvSpPr>
          <p:cNvPr id="13" name="Shape 11"/>
          <p:cNvSpPr/>
          <p:nvPr/>
        </p:nvSpPr>
        <p:spPr>
          <a:xfrm>
            <a:off x="274320" y="2105406"/>
            <a:ext cx="288036" cy="288036"/>
          </a:xfrm>
          <a:prstGeom prst="ellipse">
            <a:avLst/>
          </a:prstGeom>
          <a:solidFill>
            <a:srgbClr val="1A5C5A"/>
          </a:solidFill>
          <a:ln/>
        </p:spPr>
        <p:txBody>
          <a:bodyPr/>
          <a:lstStyle/>
          <a:p>
            <a:endParaRPr lang="en-US" sz="1350"/>
          </a:p>
        </p:txBody>
      </p:sp>
      <p:sp>
        <p:nvSpPr>
          <p:cNvPr id="14" name="Text 12"/>
          <p:cNvSpPr/>
          <p:nvPr/>
        </p:nvSpPr>
        <p:spPr>
          <a:xfrm>
            <a:off x="274320" y="2105406"/>
            <a:ext cx="288036" cy="288036"/>
          </a:xfrm>
          <a:prstGeom prst="rect">
            <a:avLst/>
          </a:prstGeom>
          <a:noFill/>
          <a:ln/>
        </p:spPr>
        <p:txBody>
          <a:bodyPr wrap="square" rtlCol="0" anchor="ctr"/>
          <a:lstStyle/>
          <a:p>
            <a:pPr algn="ctr"/>
            <a:r>
              <a:rPr lang="en-US" sz="1200" b="1" dirty="0">
                <a:solidFill>
                  <a:srgbClr val="FFFFFF"/>
                </a:solidFill>
                <a:latin typeface="Arial" pitchFamily="34" charset="0"/>
                <a:ea typeface="Arial" pitchFamily="34" charset="-122"/>
                <a:cs typeface="Arial" pitchFamily="34" charset="-120"/>
              </a:rPr>
              <a:t>2</a:t>
            </a:r>
            <a:endParaRPr lang="en-US" sz="1200" dirty="0"/>
          </a:p>
        </p:txBody>
      </p:sp>
      <p:sp>
        <p:nvSpPr>
          <p:cNvPr id="15" name="Text 13"/>
          <p:cNvSpPr/>
          <p:nvPr/>
        </p:nvSpPr>
        <p:spPr>
          <a:xfrm>
            <a:off x="685800" y="2064258"/>
            <a:ext cx="4183380" cy="233172"/>
          </a:xfrm>
          <a:prstGeom prst="rect">
            <a:avLst/>
          </a:prstGeom>
          <a:noFill/>
          <a:ln/>
        </p:spPr>
        <p:txBody>
          <a:bodyPr wrap="square" rtlCol="0" anchor="ctr"/>
          <a:lstStyle/>
          <a:p>
            <a:r>
              <a:rPr lang="en-US" sz="1125" b="1" dirty="0">
                <a:solidFill>
                  <a:srgbClr val="222222"/>
                </a:solidFill>
                <a:latin typeface="Arial" pitchFamily="34" charset="0"/>
                <a:ea typeface="Arial" pitchFamily="34" charset="-122"/>
                <a:cs typeface="Arial" pitchFamily="34" charset="-120"/>
              </a:rPr>
              <a:t>Click + New Book</a:t>
            </a:r>
            <a:endParaRPr lang="en-US" sz="1125" dirty="0"/>
          </a:p>
        </p:txBody>
      </p:sp>
      <p:sp>
        <p:nvSpPr>
          <p:cNvPr id="16" name="Text 14"/>
          <p:cNvSpPr/>
          <p:nvPr/>
        </p:nvSpPr>
        <p:spPr>
          <a:xfrm>
            <a:off x="685800" y="2297430"/>
            <a:ext cx="4183380" cy="480060"/>
          </a:xfrm>
          <a:prstGeom prst="rect">
            <a:avLst/>
          </a:prstGeom>
          <a:noFill/>
          <a:ln/>
        </p:spPr>
        <p:txBody>
          <a:bodyPr wrap="square" rtlCol="0" anchor="ctr"/>
          <a:lstStyle/>
          <a:p>
            <a:r>
              <a:rPr lang="en-US" sz="900" dirty="0">
                <a:solidFill>
                  <a:srgbClr val="444444"/>
                </a:solidFill>
                <a:latin typeface="Arial" pitchFamily="34" charset="0"/>
                <a:ea typeface="Arial" pitchFamily="34" charset="-122"/>
                <a:cs typeface="Arial" pitchFamily="34" charset="-120"/>
              </a:rPr>
              <a:t>Choose your orientation — Landscape is recommended for classroom books.</a:t>
            </a:r>
            <a:endParaRPr lang="en-US" sz="900" dirty="0"/>
          </a:p>
        </p:txBody>
      </p:sp>
      <p:sp>
        <p:nvSpPr>
          <p:cNvPr id="17" name="Shape 15"/>
          <p:cNvSpPr/>
          <p:nvPr/>
        </p:nvSpPr>
        <p:spPr>
          <a:xfrm>
            <a:off x="274320" y="3010662"/>
            <a:ext cx="288036" cy="288036"/>
          </a:xfrm>
          <a:prstGeom prst="ellipse">
            <a:avLst/>
          </a:prstGeom>
          <a:solidFill>
            <a:srgbClr val="1A5C5A"/>
          </a:solidFill>
          <a:ln/>
        </p:spPr>
        <p:txBody>
          <a:bodyPr/>
          <a:lstStyle/>
          <a:p>
            <a:endParaRPr lang="en-US" sz="1350"/>
          </a:p>
        </p:txBody>
      </p:sp>
      <p:sp>
        <p:nvSpPr>
          <p:cNvPr id="18" name="Text 16"/>
          <p:cNvSpPr/>
          <p:nvPr/>
        </p:nvSpPr>
        <p:spPr>
          <a:xfrm>
            <a:off x="274320" y="3010662"/>
            <a:ext cx="288036" cy="288036"/>
          </a:xfrm>
          <a:prstGeom prst="rect">
            <a:avLst/>
          </a:prstGeom>
          <a:noFill/>
          <a:ln/>
        </p:spPr>
        <p:txBody>
          <a:bodyPr wrap="square" rtlCol="0" anchor="ctr"/>
          <a:lstStyle/>
          <a:p>
            <a:pPr algn="ctr"/>
            <a:r>
              <a:rPr lang="en-US" sz="1200" b="1" dirty="0">
                <a:solidFill>
                  <a:srgbClr val="FFFFFF"/>
                </a:solidFill>
                <a:latin typeface="Arial" pitchFamily="34" charset="0"/>
                <a:ea typeface="Arial" pitchFamily="34" charset="-122"/>
                <a:cs typeface="Arial" pitchFamily="34" charset="-120"/>
              </a:rPr>
              <a:t>3</a:t>
            </a:r>
            <a:endParaRPr lang="en-US" sz="1200" dirty="0"/>
          </a:p>
        </p:txBody>
      </p:sp>
      <p:sp>
        <p:nvSpPr>
          <p:cNvPr id="19" name="Text 17"/>
          <p:cNvSpPr/>
          <p:nvPr/>
        </p:nvSpPr>
        <p:spPr>
          <a:xfrm>
            <a:off x="685800" y="2969514"/>
            <a:ext cx="4183380" cy="233172"/>
          </a:xfrm>
          <a:prstGeom prst="rect">
            <a:avLst/>
          </a:prstGeom>
          <a:noFill/>
          <a:ln/>
        </p:spPr>
        <p:txBody>
          <a:bodyPr wrap="square" rtlCol="0" anchor="ctr"/>
          <a:lstStyle/>
          <a:p>
            <a:r>
              <a:rPr lang="en-US" sz="1125" b="1" dirty="0">
                <a:solidFill>
                  <a:srgbClr val="222222"/>
                </a:solidFill>
                <a:latin typeface="Arial" pitchFamily="34" charset="0"/>
                <a:ea typeface="Arial" pitchFamily="34" charset="-122"/>
                <a:cs typeface="Arial" pitchFamily="34" charset="-120"/>
              </a:rPr>
              <a:t>Rename your book</a:t>
            </a:r>
            <a:endParaRPr lang="en-US" sz="1125" dirty="0"/>
          </a:p>
        </p:txBody>
      </p:sp>
      <p:sp>
        <p:nvSpPr>
          <p:cNvPr id="20" name="Text 18"/>
          <p:cNvSpPr/>
          <p:nvPr/>
        </p:nvSpPr>
        <p:spPr>
          <a:xfrm>
            <a:off x="685800" y="3202686"/>
            <a:ext cx="4183380" cy="480060"/>
          </a:xfrm>
          <a:prstGeom prst="rect">
            <a:avLst/>
          </a:prstGeom>
          <a:noFill/>
          <a:ln/>
        </p:spPr>
        <p:txBody>
          <a:bodyPr wrap="square" rtlCol="0" anchor="ctr"/>
          <a:lstStyle/>
          <a:p>
            <a:r>
              <a:rPr lang="en-US" sz="900" dirty="0">
                <a:solidFill>
                  <a:srgbClr val="444444"/>
                </a:solidFill>
                <a:latin typeface="Arial" pitchFamily="34" charset="0"/>
                <a:ea typeface="Arial" pitchFamily="34" charset="-122"/>
                <a:cs typeface="Arial" pitchFamily="34" charset="-120"/>
              </a:rPr>
              <a:t>Click the title to rename it — e.g. 'Phousy — Trip to the Market'.</a:t>
            </a:r>
            <a:endParaRPr lang="en-US" sz="900" dirty="0"/>
          </a:p>
        </p:txBody>
      </p:sp>
      <p:sp>
        <p:nvSpPr>
          <p:cNvPr id="21" name="Shape 19"/>
          <p:cNvSpPr/>
          <p:nvPr/>
        </p:nvSpPr>
        <p:spPr>
          <a:xfrm>
            <a:off x="260604" y="4354830"/>
            <a:ext cx="4629150" cy="582930"/>
          </a:xfrm>
          <a:prstGeom prst="roundRect">
            <a:avLst>
              <a:gd name="adj" fmla="val 7059"/>
            </a:avLst>
          </a:prstGeom>
          <a:solidFill>
            <a:srgbClr val="FFF8EC"/>
          </a:solidFill>
          <a:ln w="19050">
            <a:solidFill>
              <a:srgbClr val="E79E18"/>
            </a:solidFill>
            <a:prstDash val="solid"/>
          </a:ln>
        </p:spPr>
        <p:txBody>
          <a:bodyPr/>
          <a:lstStyle/>
          <a:p>
            <a:endParaRPr lang="en-US" sz="1350"/>
          </a:p>
        </p:txBody>
      </p:sp>
      <p:sp>
        <p:nvSpPr>
          <p:cNvPr id="22" name="Text 20"/>
          <p:cNvSpPr/>
          <p:nvPr/>
        </p:nvSpPr>
        <p:spPr>
          <a:xfrm>
            <a:off x="384048" y="4409694"/>
            <a:ext cx="4382262" cy="473202"/>
          </a:xfrm>
          <a:prstGeom prst="rect">
            <a:avLst/>
          </a:prstGeom>
          <a:noFill/>
          <a:ln/>
        </p:spPr>
        <p:txBody>
          <a:bodyPr wrap="square" rtlCol="0" anchor="ctr"/>
          <a:lstStyle/>
          <a:p>
            <a:r>
              <a:rPr lang="en-US" sz="900" dirty="0">
                <a:solidFill>
                  <a:srgbClr val="222222"/>
                </a:solidFill>
                <a:latin typeface="Arial" pitchFamily="34" charset="0"/>
                <a:ea typeface="Arial" pitchFamily="34" charset="-122"/>
                <a:cs typeface="Arial" pitchFamily="34" charset="-120"/>
              </a:rPr>
              <a:t>💡 Teacher Tip: Name your book with the student’s name  and the topic, then choose Landscape orientation for the best classroom layout.</a:t>
            </a:r>
            <a:endParaRPr lang="en-US" sz="900" dirty="0"/>
          </a:p>
        </p:txBody>
      </p:sp>
      <p:pic>
        <p:nvPicPr>
          <p:cNvPr id="23" name="Image 0" descr="bc_homepage.png"/>
          <p:cNvPicPr>
            <a:picLocks noChangeAspect="1"/>
          </p:cNvPicPr>
          <p:nvPr/>
        </p:nvPicPr>
        <p:blipFill>
          <a:blip r:embed="rId3"/>
          <a:stretch>
            <a:fillRect/>
          </a:stretch>
        </p:blipFill>
        <p:spPr>
          <a:xfrm>
            <a:off x="5177790" y="1200150"/>
            <a:ext cx="3703320" cy="1762506"/>
          </a:xfrm>
          <a:prstGeom prst="rect">
            <a:avLst/>
          </a:prstGeom>
        </p:spPr>
      </p:pic>
      <p:sp>
        <p:nvSpPr>
          <p:cNvPr id="24" name="Shape 21"/>
          <p:cNvSpPr/>
          <p:nvPr/>
        </p:nvSpPr>
        <p:spPr>
          <a:xfrm>
            <a:off x="5177790" y="3120390"/>
            <a:ext cx="3703320" cy="1440180"/>
          </a:xfrm>
          <a:prstGeom prst="roundRect">
            <a:avLst>
              <a:gd name="adj" fmla="val 3810"/>
            </a:avLst>
          </a:prstGeom>
          <a:solidFill>
            <a:srgbClr val="D6EFED"/>
          </a:solidFill>
          <a:ln w="12700">
            <a:solidFill>
              <a:srgbClr val="81B9B4"/>
            </a:solidFill>
            <a:prstDash val="solid"/>
          </a:ln>
        </p:spPr>
        <p:txBody>
          <a:bodyPr/>
          <a:lstStyle/>
          <a:p>
            <a:endParaRPr lang="en-US" sz="1350"/>
          </a:p>
        </p:txBody>
      </p:sp>
      <p:sp>
        <p:nvSpPr>
          <p:cNvPr id="25" name="Text 22"/>
          <p:cNvSpPr/>
          <p:nvPr/>
        </p:nvSpPr>
        <p:spPr>
          <a:xfrm>
            <a:off x="5314950" y="3209544"/>
            <a:ext cx="3429000" cy="205740"/>
          </a:xfrm>
          <a:prstGeom prst="rect">
            <a:avLst/>
          </a:prstGeom>
          <a:noFill/>
          <a:ln/>
        </p:spPr>
        <p:txBody>
          <a:bodyPr wrap="square" rtlCol="0" anchor="ctr"/>
          <a:lstStyle/>
          <a:p>
            <a:r>
              <a:rPr lang="en-US" sz="900" b="1" dirty="0">
                <a:solidFill>
                  <a:srgbClr val="1A5C5A"/>
                </a:solidFill>
                <a:latin typeface="Arial" pitchFamily="34" charset="0"/>
                <a:ea typeface="Arial" pitchFamily="34" charset="-122"/>
                <a:cs typeface="Arial" pitchFamily="34" charset="-120"/>
              </a:rPr>
              <a:t>Start with a blank book</a:t>
            </a:r>
            <a:endParaRPr lang="en-US" sz="900" dirty="0"/>
          </a:p>
        </p:txBody>
      </p:sp>
      <p:sp>
        <p:nvSpPr>
          <p:cNvPr id="26" name="Shape 23"/>
          <p:cNvSpPr/>
          <p:nvPr/>
        </p:nvSpPr>
        <p:spPr>
          <a:xfrm>
            <a:off x="5314950" y="3463290"/>
            <a:ext cx="3394710" cy="960120"/>
          </a:xfrm>
          <a:prstGeom prst="roundRect">
            <a:avLst>
              <a:gd name="adj" fmla="val 4286"/>
            </a:avLst>
          </a:prstGeom>
          <a:solidFill>
            <a:srgbClr val="FFFFFF"/>
          </a:solidFill>
          <a:ln w="9525">
            <a:solidFill>
              <a:srgbClr val="81B9B4"/>
            </a:solidFill>
            <a:prstDash val="solid"/>
          </a:ln>
        </p:spPr>
        <p:txBody>
          <a:bodyPr/>
          <a:lstStyle/>
          <a:p>
            <a:endParaRPr lang="en-US" sz="1350"/>
          </a:p>
        </p:txBody>
      </p:sp>
      <p:sp>
        <p:nvSpPr>
          <p:cNvPr id="27" name="Text 24"/>
          <p:cNvSpPr/>
          <p:nvPr/>
        </p:nvSpPr>
        <p:spPr>
          <a:xfrm>
            <a:off x="5417820" y="3874770"/>
            <a:ext cx="3223260" cy="205740"/>
          </a:xfrm>
          <a:prstGeom prst="rect">
            <a:avLst/>
          </a:prstGeom>
          <a:noFill/>
          <a:ln/>
        </p:spPr>
        <p:txBody>
          <a:bodyPr wrap="square" rtlCol="0" anchor="ctr"/>
          <a:lstStyle/>
          <a:p>
            <a:pPr algn="ctr"/>
            <a:r>
              <a:rPr lang="en-US" sz="825" dirty="0">
                <a:solidFill>
                  <a:srgbClr val="555555"/>
                </a:solidFill>
                <a:latin typeface="Arial" pitchFamily="34" charset="0"/>
                <a:ea typeface="Arial" pitchFamily="34" charset="-122"/>
                <a:cs typeface="Arial" pitchFamily="34" charset="-120"/>
              </a:rPr>
              <a:t>Portrait        Landscape        Square</a:t>
            </a:r>
            <a:endParaRPr lang="en-US" sz="825" dirty="0"/>
          </a:p>
        </p:txBody>
      </p:sp>
      <p:pic>
        <p:nvPicPr>
          <p:cNvPr id="28" name="Picture 27">
            <a:extLst>
              <a:ext uri="{FF2B5EF4-FFF2-40B4-BE49-F238E27FC236}">
                <a16:creationId xmlns:a16="http://schemas.microsoft.com/office/drawing/2014/main" id="{61661FF8-7BD3-4261-A938-0C2A7784DAD1}"/>
              </a:ext>
            </a:extLst>
          </p:cNvPr>
          <p:cNvPicPr>
            <a:picLocks noChangeAspect="1"/>
          </p:cNvPicPr>
          <p:nvPr/>
        </p:nvPicPr>
        <p:blipFill>
          <a:blip r:embed="rId4"/>
          <a:stretch/>
        </p:blipFill>
        <p:spPr>
          <a:xfrm rot="1518072">
            <a:off x="5983647" y="-480326"/>
            <a:ext cx="3887947" cy="218697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347472" y="192024"/>
            <a:ext cx="2084832" cy="329184"/>
          </a:xfrm>
          <a:prstGeom prst="rect">
            <a:avLst/>
          </a:prstGeom>
          <a:solidFill>
            <a:srgbClr val="1A5C5A"/>
          </a:solidFill>
          <a:ln w="12700">
            <a:solidFill>
              <a:srgbClr val="2E8B84"/>
            </a:solidFill>
            <a:prstDash val="solid"/>
          </a:ln>
        </p:spPr>
        <p:txBody>
          <a:bodyPr/>
          <a:lstStyle/>
          <a:p>
            <a:endParaRPr lang="en-US"/>
          </a:p>
        </p:txBody>
      </p:sp>
      <p:sp>
        <p:nvSpPr>
          <p:cNvPr id="3" name="Text 1"/>
          <p:cNvSpPr/>
          <p:nvPr/>
        </p:nvSpPr>
        <p:spPr>
          <a:xfrm>
            <a:off x="347472" y="192024"/>
            <a:ext cx="2084832" cy="329184"/>
          </a:xfrm>
          <a:prstGeom prst="rect">
            <a:avLst/>
          </a:prstGeom>
          <a:noFill/>
          <a:ln/>
        </p:spPr>
        <p:txBody>
          <a:bodyPr wrap="square" lIns="0" tIns="0" rIns="0" bIns="0" rtlCol="0" anchor="ctr"/>
          <a:lstStyle/>
          <a:p>
            <a:pPr marL="0" indent="0" algn="ctr">
              <a:buNone/>
            </a:pPr>
            <a:r>
              <a:rPr lang="en-US" sz="1100" b="1" dirty="0">
                <a:solidFill>
                  <a:srgbClr val="FFFFFF"/>
                </a:solidFill>
              </a:rPr>
              <a:t>BUTTONS</a:t>
            </a:r>
            <a:endParaRPr lang="en-US" sz="1100" dirty="0"/>
          </a:p>
        </p:txBody>
      </p:sp>
      <p:sp>
        <p:nvSpPr>
          <p:cNvPr id="4" name="Text 2"/>
          <p:cNvSpPr/>
          <p:nvPr/>
        </p:nvSpPr>
        <p:spPr>
          <a:xfrm>
            <a:off x="310896" y="456565"/>
            <a:ext cx="8449056" cy="649224"/>
          </a:xfrm>
          <a:prstGeom prst="rect">
            <a:avLst/>
          </a:prstGeom>
          <a:noFill/>
          <a:ln/>
        </p:spPr>
        <p:txBody>
          <a:bodyPr wrap="square" rtlCol="0" anchor="ctr"/>
          <a:lstStyle/>
          <a:p>
            <a:pPr marL="0" indent="0">
              <a:buNone/>
            </a:pPr>
            <a:r>
              <a:rPr lang="en-US" sz="2800" b="1" dirty="0">
                <a:solidFill>
                  <a:srgbClr val="1A5C5A"/>
                </a:solidFill>
                <a:latin typeface="Calibri" pitchFamily="34" charset="0"/>
                <a:ea typeface="Calibri" pitchFamily="34" charset="-122"/>
                <a:cs typeface="Calibri" pitchFamily="34" charset="-120"/>
              </a:rPr>
              <a:t>The Four Action Buttons</a:t>
            </a:r>
            <a:endParaRPr lang="en-US" sz="2800" dirty="0"/>
          </a:p>
        </p:txBody>
      </p:sp>
      <p:sp>
        <p:nvSpPr>
          <p:cNvPr id="13" name="Text 11"/>
          <p:cNvSpPr/>
          <p:nvPr/>
        </p:nvSpPr>
        <p:spPr>
          <a:xfrm>
            <a:off x="2523744" y="1920240"/>
            <a:ext cx="2011680" cy="731520"/>
          </a:xfrm>
          <a:prstGeom prst="rect">
            <a:avLst/>
          </a:prstGeom>
          <a:noFill/>
          <a:ln/>
        </p:spPr>
        <p:txBody>
          <a:bodyPr wrap="square" rtlCol="0" anchor="ctr"/>
          <a:lstStyle/>
          <a:p>
            <a:pPr marL="0" indent="0" algn="ctr">
              <a:buNone/>
            </a:pPr>
            <a:endParaRPr lang="en-US" sz="2800" dirty="0"/>
          </a:p>
        </p:txBody>
      </p:sp>
      <p:sp>
        <p:nvSpPr>
          <p:cNvPr id="18" name="Text 16"/>
          <p:cNvSpPr/>
          <p:nvPr/>
        </p:nvSpPr>
        <p:spPr>
          <a:xfrm>
            <a:off x="4700016" y="1920240"/>
            <a:ext cx="2011680" cy="731520"/>
          </a:xfrm>
          <a:prstGeom prst="rect">
            <a:avLst/>
          </a:prstGeom>
          <a:noFill/>
          <a:ln/>
        </p:spPr>
        <p:txBody>
          <a:bodyPr wrap="square" rtlCol="0" anchor="ctr"/>
          <a:lstStyle/>
          <a:p>
            <a:pPr marL="0" indent="0" algn="ctr">
              <a:buNone/>
            </a:pPr>
            <a:endParaRPr lang="en-US" sz="2800" dirty="0"/>
          </a:p>
        </p:txBody>
      </p:sp>
      <p:sp>
        <p:nvSpPr>
          <p:cNvPr id="23" name="Text 21"/>
          <p:cNvSpPr/>
          <p:nvPr/>
        </p:nvSpPr>
        <p:spPr>
          <a:xfrm>
            <a:off x="6876288" y="1920240"/>
            <a:ext cx="2011680" cy="731520"/>
          </a:xfrm>
          <a:prstGeom prst="rect">
            <a:avLst/>
          </a:prstGeom>
          <a:noFill/>
          <a:ln/>
        </p:spPr>
        <p:txBody>
          <a:bodyPr wrap="square" rtlCol="0" anchor="ctr"/>
          <a:lstStyle/>
          <a:p>
            <a:pPr marL="0" indent="0" algn="ctr">
              <a:buNone/>
            </a:pPr>
            <a:endParaRPr lang="en-US" sz="2800" dirty="0"/>
          </a:p>
        </p:txBody>
      </p:sp>
      <p:grpSp>
        <p:nvGrpSpPr>
          <p:cNvPr id="37" name="Group 36">
            <a:extLst>
              <a:ext uri="{FF2B5EF4-FFF2-40B4-BE49-F238E27FC236}">
                <a16:creationId xmlns:a16="http://schemas.microsoft.com/office/drawing/2014/main" id="{EC26E991-4316-CEAA-97C5-4982992D10AB}"/>
              </a:ext>
            </a:extLst>
          </p:cNvPr>
          <p:cNvGrpSpPr/>
          <p:nvPr/>
        </p:nvGrpSpPr>
        <p:grpSpPr>
          <a:xfrm>
            <a:off x="347472" y="1078596"/>
            <a:ext cx="8540496" cy="2504787"/>
            <a:chOff x="347472" y="1355316"/>
            <a:chExt cx="8540496" cy="2504787"/>
          </a:xfrm>
        </p:grpSpPr>
        <p:sp>
          <p:nvSpPr>
            <p:cNvPr id="5" name="Shape 3"/>
            <p:cNvSpPr/>
            <p:nvPr/>
          </p:nvSpPr>
          <p:spPr>
            <a:xfrm>
              <a:off x="347472" y="1371600"/>
              <a:ext cx="2011680" cy="2414187"/>
            </a:xfrm>
            <a:prstGeom prst="rect">
              <a:avLst/>
            </a:prstGeom>
            <a:solidFill>
              <a:srgbClr val="D6EFED"/>
            </a:solidFill>
            <a:ln w="12700">
              <a:solidFill>
                <a:srgbClr val="D6EFED"/>
              </a:solidFill>
              <a:prstDash val="solid"/>
            </a:ln>
          </p:spPr>
          <p:txBody>
            <a:bodyPr/>
            <a:lstStyle/>
            <a:p>
              <a:endParaRPr lang="en-US"/>
            </a:p>
          </p:txBody>
        </p:sp>
        <p:sp>
          <p:nvSpPr>
            <p:cNvPr id="6" name="Shape 4"/>
            <p:cNvSpPr/>
            <p:nvPr/>
          </p:nvSpPr>
          <p:spPr>
            <a:xfrm>
              <a:off x="347472" y="1371600"/>
              <a:ext cx="2011680" cy="438912"/>
            </a:xfrm>
            <a:prstGeom prst="rect">
              <a:avLst/>
            </a:prstGeom>
            <a:solidFill>
              <a:srgbClr val="2E8B84"/>
            </a:solidFill>
            <a:ln w="12700">
              <a:solidFill>
                <a:srgbClr val="2E8B84"/>
              </a:solidFill>
              <a:prstDash val="solid"/>
            </a:ln>
          </p:spPr>
          <p:txBody>
            <a:bodyPr/>
            <a:lstStyle/>
            <a:p>
              <a:endParaRPr lang="en-US"/>
            </a:p>
          </p:txBody>
        </p:sp>
        <p:sp>
          <p:nvSpPr>
            <p:cNvPr id="7" name="Text 5"/>
            <p:cNvSpPr/>
            <p:nvPr/>
          </p:nvSpPr>
          <p:spPr>
            <a:xfrm>
              <a:off x="646831" y="1411276"/>
              <a:ext cx="1412962" cy="438912"/>
            </a:xfrm>
            <a:prstGeom prst="rect">
              <a:avLst/>
            </a:prstGeom>
            <a:noFill/>
            <a:ln/>
          </p:spPr>
          <p:txBody>
            <a:bodyPr wrap="square" lIns="0" tIns="0" rIns="0" bIns="0" rtlCol="0" anchor="ctr"/>
            <a:lstStyle/>
            <a:p>
              <a:pPr marL="0" indent="0" algn="ctr">
                <a:buNone/>
              </a:pPr>
              <a:r>
                <a:rPr lang="en-US" sz="1400" b="1" dirty="0">
                  <a:solidFill>
                    <a:srgbClr val="FFFFFF"/>
                  </a:solidFill>
                </a:rPr>
                <a:t>Share</a:t>
              </a:r>
              <a:endParaRPr lang="en-US" sz="1400" dirty="0"/>
            </a:p>
          </p:txBody>
        </p:sp>
        <p:sp>
          <p:nvSpPr>
            <p:cNvPr id="9" name="Text 7"/>
            <p:cNvSpPr/>
            <p:nvPr/>
          </p:nvSpPr>
          <p:spPr>
            <a:xfrm>
              <a:off x="438912" y="3276392"/>
              <a:ext cx="1828800" cy="571702"/>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Share, publish, or download your book</a:t>
              </a:r>
              <a:endParaRPr lang="en-US" sz="1200" dirty="0"/>
            </a:p>
          </p:txBody>
        </p:sp>
        <p:sp>
          <p:nvSpPr>
            <p:cNvPr id="10" name="Shape 8"/>
            <p:cNvSpPr/>
            <p:nvPr/>
          </p:nvSpPr>
          <p:spPr>
            <a:xfrm>
              <a:off x="2523744" y="1371600"/>
              <a:ext cx="2011680" cy="2414187"/>
            </a:xfrm>
            <a:prstGeom prst="rect">
              <a:avLst/>
            </a:prstGeom>
            <a:solidFill>
              <a:srgbClr val="FEF3DC"/>
            </a:solidFill>
            <a:ln w="12700">
              <a:solidFill>
                <a:srgbClr val="D6EFED"/>
              </a:solidFill>
              <a:prstDash val="solid"/>
            </a:ln>
          </p:spPr>
          <p:txBody>
            <a:bodyPr/>
            <a:lstStyle/>
            <a:p>
              <a:endParaRPr lang="en-US"/>
            </a:p>
          </p:txBody>
        </p:sp>
        <p:sp>
          <p:nvSpPr>
            <p:cNvPr id="11" name="Shape 9"/>
            <p:cNvSpPr/>
            <p:nvPr/>
          </p:nvSpPr>
          <p:spPr>
            <a:xfrm>
              <a:off x="2523744" y="1371600"/>
              <a:ext cx="2011680" cy="438912"/>
            </a:xfrm>
            <a:prstGeom prst="rect">
              <a:avLst/>
            </a:prstGeom>
            <a:solidFill>
              <a:srgbClr val="E8A020"/>
            </a:solidFill>
            <a:ln w="12700">
              <a:solidFill>
                <a:srgbClr val="E8A020"/>
              </a:solidFill>
              <a:prstDash val="solid"/>
            </a:ln>
          </p:spPr>
          <p:txBody>
            <a:bodyPr/>
            <a:lstStyle/>
            <a:p>
              <a:endParaRPr lang="en-US"/>
            </a:p>
          </p:txBody>
        </p:sp>
        <p:sp>
          <p:nvSpPr>
            <p:cNvPr id="12" name="Text 10"/>
            <p:cNvSpPr/>
            <p:nvPr/>
          </p:nvSpPr>
          <p:spPr>
            <a:xfrm>
              <a:off x="2836164" y="1395138"/>
              <a:ext cx="1386840" cy="438912"/>
            </a:xfrm>
            <a:prstGeom prst="rect">
              <a:avLst/>
            </a:prstGeom>
            <a:noFill/>
            <a:ln/>
          </p:spPr>
          <p:txBody>
            <a:bodyPr wrap="square" lIns="0" tIns="0" rIns="0" bIns="0" rtlCol="0" anchor="ctr"/>
            <a:lstStyle/>
            <a:p>
              <a:pPr marL="0" indent="0" algn="ctr">
                <a:buNone/>
              </a:pPr>
              <a:r>
                <a:rPr lang="en-US" sz="1400" b="1" dirty="0">
                  <a:solidFill>
                    <a:srgbClr val="FFFFFF"/>
                  </a:solidFill>
                </a:rPr>
                <a:t>Add (+)</a:t>
              </a:r>
              <a:endParaRPr lang="en-US" sz="1400" dirty="0"/>
            </a:p>
          </p:txBody>
        </p:sp>
        <p:sp>
          <p:nvSpPr>
            <p:cNvPr id="14" name="Text 12"/>
            <p:cNvSpPr/>
            <p:nvPr/>
          </p:nvSpPr>
          <p:spPr>
            <a:xfrm>
              <a:off x="2615184" y="3272217"/>
              <a:ext cx="1828800" cy="587886"/>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Add photos, text, shapes, apps to the page</a:t>
              </a:r>
              <a:endParaRPr lang="en-US" sz="1200" dirty="0"/>
            </a:p>
          </p:txBody>
        </p:sp>
        <p:sp>
          <p:nvSpPr>
            <p:cNvPr id="15" name="Shape 13"/>
            <p:cNvSpPr/>
            <p:nvPr/>
          </p:nvSpPr>
          <p:spPr>
            <a:xfrm>
              <a:off x="4700016" y="1371600"/>
              <a:ext cx="2011680" cy="2413422"/>
            </a:xfrm>
            <a:prstGeom prst="rect">
              <a:avLst/>
            </a:prstGeom>
            <a:solidFill>
              <a:srgbClr val="D6EFED"/>
            </a:solidFill>
            <a:ln w="12700">
              <a:solidFill>
                <a:srgbClr val="D6EFED"/>
              </a:solidFill>
              <a:prstDash val="solid"/>
            </a:ln>
          </p:spPr>
          <p:txBody>
            <a:bodyPr/>
            <a:lstStyle/>
            <a:p>
              <a:endParaRPr lang="en-US"/>
            </a:p>
          </p:txBody>
        </p:sp>
        <p:sp>
          <p:nvSpPr>
            <p:cNvPr id="16" name="Shape 14"/>
            <p:cNvSpPr/>
            <p:nvPr/>
          </p:nvSpPr>
          <p:spPr>
            <a:xfrm>
              <a:off x="4700016" y="1371600"/>
              <a:ext cx="2011680" cy="438912"/>
            </a:xfrm>
            <a:prstGeom prst="rect">
              <a:avLst/>
            </a:prstGeom>
            <a:solidFill>
              <a:srgbClr val="2E8B84"/>
            </a:solidFill>
            <a:ln w="12700">
              <a:solidFill>
                <a:srgbClr val="2E8B84"/>
              </a:solidFill>
              <a:prstDash val="solid"/>
            </a:ln>
          </p:spPr>
          <p:txBody>
            <a:bodyPr/>
            <a:lstStyle/>
            <a:p>
              <a:endParaRPr lang="en-US"/>
            </a:p>
          </p:txBody>
        </p:sp>
        <p:sp>
          <p:nvSpPr>
            <p:cNvPr id="17" name="Text 15"/>
            <p:cNvSpPr/>
            <p:nvPr/>
          </p:nvSpPr>
          <p:spPr>
            <a:xfrm>
              <a:off x="5005015" y="1403209"/>
              <a:ext cx="1401681" cy="438912"/>
            </a:xfrm>
            <a:prstGeom prst="rect">
              <a:avLst/>
            </a:prstGeom>
            <a:noFill/>
            <a:ln/>
          </p:spPr>
          <p:txBody>
            <a:bodyPr wrap="square" lIns="0" tIns="0" rIns="0" bIns="0" rtlCol="0" anchor="ctr"/>
            <a:lstStyle/>
            <a:p>
              <a:pPr marL="0" indent="0" algn="ctr">
                <a:buNone/>
              </a:pPr>
              <a:r>
                <a:rPr lang="en-US" sz="1400" b="1" dirty="0">
                  <a:solidFill>
                    <a:srgbClr val="FFFFFF"/>
                  </a:solidFill>
                </a:rPr>
                <a:t>Info (i)</a:t>
              </a:r>
              <a:endParaRPr lang="en-US" sz="1400" dirty="0"/>
            </a:p>
          </p:txBody>
        </p:sp>
        <p:sp>
          <p:nvSpPr>
            <p:cNvPr id="19" name="Text 17"/>
            <p:cNvSpPr/>
            <p:nvPr/>
          </p:nvSpPr>
          <p:spPr>
            <a:xfrm>
              <a:off x="4791456" y="3269964"/>
              <a:ext cx="1828800" cy="515058"/>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Edit a selected object — size, colour, font</a:t>
              </a:r>
              <a:endParaRPr lang="en-US" sz="1200" dirty="0"/>
            </a:p>
          </p:txBody>
        </p:sp>
        <p:sp>
          <p:nvSpPr>
            <p:cNvPr id="20" name="Shape 18"/>
            <p:cNvSpPr/>
            <p:nvPr/>
          </p:nvSpPr>
          <p:spPr>
            <a:xfrm>
              <a:off x="6876288" y="1371600"/>
              <a:ext cx="2011680" cy="2413422"/>
            </a:xfrm>
            <a:prstGeom prst="rect">
              <a:avLst/>
            </a:prstGeom>
            <a:solidFill>
              <a:srgbClr val="FEF3DC"/>
            </a:solidFill>
            <a:ln w="12700">
              <a:solidFill>
                <a:srgbClr val="D6EFED"/>
              </a:solidFill>
              <a:prstDash val="solid"/>
            </a:ln>
          </p:spPr>
          <p:txBody>
            <a:bodyPr/>
            <a:lstStyle/>
            <a:p>
              <a:endParaRPr lang="en-US"/>
            </a:p>
          </p:txBody>
        </p:sp>
        <p:sp>
          <p:nvSpPr>
            <p:cNvPr id="21" name="Shape 19"/>
            <p:cNvSpPr/>
            <p:nvPr/>
          </p:nvSpPr>
          <p:spPr>
            <a:xfrm>
              <a:off x="6876288" y="1371600"/>
              <a:ext cx="2011680" cy="438912"/>
            </a:xfrm>
            <a:prstGeom prst="rect">
              <a:avLst/>
            </a:prstGeom>
            <a:solidFill>
              <a:srgbClr val="E8A020"/>
            </a:solidFill>
            <a:ln w="12700">
              <a:solidFill>
                <a:srgbClr val="E8A020"/>
              </a:solidFill>
              <a:prstDash val="solid"/>
            </a:ln>
          </p:spPr>
          <p:txBody>
            <a:bodyPr/>
            <a:lstStyle/>
            <a:p>
              <a:endParaRPr lang="en-US"/>
            </a:p>
          </p:txBody>
        </p:sp>
        <p:sp>
          <p:nvSpPr>
            <p:cNvPr id="22" name="Text 20"/>
            <p:cNvSpPr/>
            <p:nvPr/>
          </p:nvSpPr>
          <p:spPr>
            <a:xfrm>
              <a:off x="7206234" y="1355316"/>
              <a:ext cx="1351788" cy="438912"/>
            </a:xfrm>
            <a:prstGeom prst="rect">
              <a:avLst/>
            </a:prstGeom>
            <a:noFill/>
            <a:ln/>
          </p:spPr>
          <p:txBody>
            <a:bodyPr wrap="square" lIns="0" tIns="0" rIns="0" bIns="0" rtlCol="0" anchor="ctr"/>
            <a:lstStyle/>
            <a:p>
              <a:pPr marL="0" indent="0" algn="ctr">
                <a:buNone/>
              </a:pPr>
              <a:r>
                <a:rPr lang="en-US" sz="1400" b="1" dirty="0">
                  <a:solidFill>
                    <a:srgbClr val="FFFFFF"/>
                  </a:solidFill>
                </a:rPr>
                <a:t>Play (►)</a:t>
              </a:r>
              <a:endParaRPr lang="en-US" sz="1400" dirty="0"/>
            </a:p>
          </p:txBody>
        </p:sp>
        <p:sp>
          <p:nvSpPr>
            <p:cNvPr id="24" name="Text 22"/>
            <p:cNvSpPr/>
            <p:nvPr/>
          </p:nvSpPr>
          <p:spPr>
            <a:xfrm>
              <a:off x="6967728" y="3276392"/>
              <a:ext cx="1828800" cy="571702"/>
            </a:xfrm>
            <a:prstGeom prst="rect">
              <a:avLst/>
            </a:prstGeom>
            <a:noFill/>
            <a:ln/>
          </p:spPr>
          <p:txBody>
            <a:bodyPr wrap="square" rtlCol="0" anchor="t"/>
            <a:lstStyle/>
            <a:p>
              <a:pPr marL="0" indent="0" algn="ctr">
                <a:buNone/>
              </a:pPr>
              <a:r>
                <a:rPr lang="en-US" sz="1200" dirty="0">
                  <a:solidFill>
                    <a:srgbClr val="2C2C2C"/>
                  </a:solidFill>
                  <a:latin typeface="Calibri" pitchFamily="34" charset="0"/>
                  <a:ea typeface="Calibri" pitchFamily="34" charset="-122"/>
                  <a:cs typeface="Calibri" pitchFamily="34" charset="-120"/>
                </a:rPr>
                <a:t>Read your book from the beginning</a:t>
              </a:r>
              <a:endParaRPr lang="en-US" sz="1200" dirty="0"/>
            </a:p>
          </p:txBody>
        </p:sp>
        <p:pic>
          <p:nvPicPr>
            <p:cNvPr id="26" name="Picture 25">
              <a:extLst>
                <a:ext uri="{FF2B5EF4-FFF2-40B4-BE49-F238E27FC236}">
                  <a16:creationId xmlns:a16="http://schemas.microsoft.com/office/drawing/2014/main" id="{9FA7D828-813E-03AD-5C3D-119703BE3D94}"/>
                </a:ext>
              </a:extLst>
            </p:cNvPr>
            <p:cNvPicPr>
              <a:picLocks noChangeAspect="1"/>
            </p:cNvPicPr>
            <p:nvPr/>
          </p:nvPicPr>
          <p:blipFill>
            <a:blip r:embed="rId3"/>
            <a:stretch>
              <a:fillRect/>
            </a:stretch>
          </p:blipFill>
          <p:spPr>
            <a:xfrm>
              <a:off x="1042162" y="2422398"/>
              <a:ext cx="622300" cy="698500"/>
            </a:xfrm>
            <a:prstGeom prst="rect">
              <a:avLst/>
            </a:prstGeom>
          </p:spPr>
        </p:pic>
        <p:pic>
          <p:nvPicPr>
            <p:cNvPr id="28" name="Picture 27">
              <a:extLst>
                <a:ext uri="{FF2B5EF4-FFF2-40B4-BE49-F238E27FC236}">
                  <a16:creationId xmlns:a16="http://schemas.microsoft.com/office/drawing/2014/main" id="{7EBE602F-734D-953D-A12E-EB2CC47A4A67}"/>
                </a:ext>
              </a:extLst>
            </p:cNvPr>
            <p:cNvPicPr>
              <a:picLocks noChangeAspect="1"/>
            </p:cNvPicPr>
            <p:nvPr/>
          </p:nvPicPr>
          <p:blipFill>
            <a:blip r:embed="rId4"/>
            <a:stretch>
              <a:fillRect/>
            </a:stretch>
          </p:blipFill>
          <p:spPr>
            <a:xfrm>
              <a:off x="3148584" y="2422398"/>
              <a:ext cx="762000" cy="749300"/>
            </a:xfrm>
            <a:prstGeom prst="rect">
              <a:avLst/>
            </a:prstGeom>
          </p:spPr>
        </p:pic>
        <p:pic>
          <p:nvPicPr>
            <p:cNvPr id="30" name="Picture 29">
              <a:extLst>
                <a:ext uri="{FF2B5EF4-FFF2-40B4-BE49-F238E27FC236}">
                  <a16:creationId xmlns:a16="http://schemas.microsoft.com/office/drawing/2014/main" id="{2F0A2113-6541-45C2-D8DA-2434057022CD}"/>
                </a:ext>
              </a:extLst>
            </p:cNvPr>
            <p:cNvPicPr>
              <a:picLocks noChangeAspect="1"/>
            </p:cNvPicPr>
            <p:nvPr/>
          </p:nvPicPr>
          <p:blipFill>
            <a:blip r:embed="rId5"/>
            <a:stretch>
              <a:fillRect/>
            </a:stretch>
          </p:blipFill>
          <p:spPr>
            <a:xfrm>
              <a:off x="5426456" y="2435098"/>
              <a:ext cx="558800" cy="685800"/>
            </a:xfrm>
            <a:prstGeom prst="rect">
              <a:avLst/>
            </a:prstGeom>
          </p:spPr>
        </p:pic>
        <p:pic>
          <p:nvPicPr>
            <p:cNvPr id="32" name="Picture 31">
              <a:extLst>
                <a:ext uri="{FF2B5EF4-FFF2-40B4-BE49-F238E27FC236}">
                  <a16:creationId xmlns:a16="http://schemas.microsoft.com/office/drawing/2014/main" id="{5F78D597-FF68-4683-8074-34FF67F8C69B}"/>
                </a:ext>
              </a:extLst>
            </p:cNvPr>
            <p:cNvPicPr>
              <a:picLocks noChangeAspect="1"/>
            </p:cNvPicPr>
            <p:nvPr/>
          </p:nvPicPr>
          <p:blipFill>
            <a:blip r:embed="rId6"/>
            <a:stretch>
              <a:fillRect/>
            </a:stretch>
          </p:blipFill>
          <p:spPr>
            <a:xfrm>
              <a:off x="7577328" y="2504948"/>
              <a:ext cx="609600" cy="546100"/>
            </a:xfrm>
            <a:prstGeom prst="rect">
              <a:avLst/>
            </a:prstGeom>
          </p:spPr>
        </p:pic>
      </p:grpSp>
      <p:pic>
        <p:nvPicPr>
          <p:cNvPr id="34" name="Picture 33">
            <a:extLst>
              <a:ext uri="{FF2B5EF4-FFF2-40B4-BE49-F238E27FC236}">
                <a16:creationId xmlns:a16="http://schemas.microsoft.com/office/drawing/2014/main" id="{B52DDDEF-66A6-BD63-1548-32E1FF510CB8}"/>
              </a:ext>
            </a:extLst>
          </p:cNvPr>
          <p:cNvPicPr>
            <a:picLocks noChangeAspect="1"/>
          </p:cNvPicPr>
          <p:nvPr/>
        </p:nvPicPr>
        <p:blipFill>
          <a:blip r:embed="rId7"/>
          <a:srcRect b="8756"/>
          <a:stretch>
            <a:fillRect/>
          </a:stretch>
        </p:blipFill>
        <p:spPr>
          <a:xfrm>
            <a:off x="3997706" y="112828"/>
            <a:ext cx="2857500" cy="753222"/>
          </a:xfrm>
          <a:prstGeom prst="rect">
            <a:avLst/>
          </a:prstGeom>
        </p:spPr>
      </p:pic>
      <p:grpSp>
        <p:nvGrpSpPr>
          <p:cNvPr id="8" name="Group 7">
            <a:extLst>
              <a:ext uri="{FF2B5EF4-FFF2-40B4-BE49-F238E27FC236}">
                <a16:creationId xmlns:a16="http://schemas.microsoft.com/office/drawing/2014/main" id="{E3D26DF4-4433-C862-BE00-76D154F4A14F}"/>
              </a:ext>
            </a:extLst>
          </p:cNvPr>
          <p:cNvGrpSpPr/>
          <p:nvPr/>
        </p:nvGrpSpPr>
        <p:grpSpPr>
          <a:xfrm>
            <a:off x="347472" y="3603285"/>
            <a:ext cx="8572500" cy="582930"/>
            <a:chOff x="274320" y="3360420"/>
            <a:chExt cx="8572500" cy="582930"/>
          </a:xfrm>
        </p:grpSpPr>
        <p:sp>
          <p:nvSpPr>
            <p:cNvPr id="25" name="Shape 23">
              <a:extLst>
                <a:ext uri="{FF2B5EF4-FFF2-40B4-BE49-F238E27FC236}">
                  <a16:creationId xmlns:a16="http://schemas.microsoft.com/office/drawing/2014/main" id="{6B066B47-725F-07D2-246A-CD4CE77FA841}"/>
                </a:ext>
              </a:extLst>
            </p:cNvPr>
            <p:cNvSpPr/>
            <p:nvPr/>
          </p:nvSpPr>
          <p:spPr>
            <a:xfrm>
              <a:off x="274320" y="3360420"/>
              <a:ext cx="8572500" cy="582930"/>
            </a:xfrm>
            <a:prstGeom prst="roundRect">
              <a:avLst>
                <a:gd name="adj" fmla="val 7059"/>
              </a:avLst>
            </a:prstGeom>
            <a:solidFill>
              <a:srgbClr val="FFF8EC"/>
            </a:solidFill>
            <a:ln w="19050">
              <a:solidFill>
                <a:srgbClr val="E79E18"/>
              </a:solidFill>
              <a:prstDash val="solid"/>
            </a:ln>
          </p:spPr>
          <p:txBody>
            <a:bodyPr/>
            <a:lstStyle/>
            <a:p>
              <a:endParaRPr lang="en-US" sz="1350"/>
            </a:p>
          </p:txBody>
        </p:sp>
        <p:sp>
          <p:nvSpPr>
            <p:cNvPr id="27" name="Text 24">
              <a:extLst>
                <a:ext uri="{FF2B5EF4-FFF2-40B4-BE49-F238E27FC236}">
                  <a16:creationId xmlns:a16="http://schemas.microsoft.com/office/drawing/2014/main" id="{9EB9AD25-BC77-0BD0-96F7-EB1DECF0D7A5}"/>
                </a:ext>
              </a:extLst>
            </p:cNvPr>
            <p:cNvSpPr/>
            <p:nvPr/>
          </p:nvSpPr>
          <p:spPr>
            <a:xfrm>
              <a:off x="397764" y="3415284"/>
              <a:ext cx="8325612" cy="473202"/>
            </a:xfrm>
            <a:prstGeom prst="rect">
              <a:avLst/>
            </a:prstGeom>
            <a:noFill/>
            <a:ln/>
          </p:spPr>
          <p:txBody>
            <a:bodyPr wrap="square" rtlCol="0" anchor="ctr"/>
            <a:lstStyle/>
            <a:p>
              <a:r>
                <a:rPr lang="en-US" sz="900" dirty="0">
                  <a:solidFill>
                    <a:srgbClr val="222222"/>
                  </a:solidFill>
                  <a:latin typeface="Arial" pitchFamily="34" charset="0"/>
                  <a:ea typeface="Arial" pitchFamily="34" charset="-122"/>
                  <a:cs typeface="Arial" pitchFamily="34" charset="-120"/>
                </a:rPr>
                <a:t>💡 These four buttons are always visible while editing — Share (top left), Add + Info + Play across the top of every page. Master these and you can navigate the whole app.</a:t>
              </a:r>
              <a:endParaRPr lang="en-US" sz="900" dirty="0"/>
            </a:p>
          </p:txBody>
        </p:sp>
      </p:grpSp>
      <p:grpSp>
        <p:nvGrpSpPr>
          <p:cNvPr id="29" name="Group 28">
            <a:extLst>
              <a:ext uri="{FF2B5EF4-FFF2-40B4-BE49-F238E27FC236}">
                <a16:creationId xmlns:a16="http://schemas.microsoft.com/office/drawing/2014/main" id="{3B45A79B-EDC5-04BC-0190-E2EB4EBF6D6C}"/>
              </a:ext>
            </a:extLst>
          </p:cNvPr>
          <p:cNvGrpSpPr/>
          <p:nvPr/>
        </p:nvGrpSpPr>
        <p:grpSpPr>
          <a:xfrm>
            <a:off x="282666" y="4270382"/>
            <a:ext cx="8572500" cy="754380"/>
            <a:chOff x="274320" y="4114800"/>
            <a:chExt cx="8572500" cy="754380"/>
          </a:xfrm>
        </p:grpSpPr>
        <p:sp>
          <p:nvSpPr>
            <p:cNvPr id="31" name="Text 25">
              <a:extLst>
                <a:ext uri="{FF2B5EF4-FFF2-40B4-BE49-F238E27FC236}">
                  <a16:creationId xmlns:a16="http://schemas.microsoft.com/office/drawing/2014/main" id="{FA407F54-0EA1-23A8-61E7-91F1AC39FD36}"/>
                </a:ext>
              </a:extLst>
            </p:cNvPr>
            <p:cNvSpPr/>
            <p:nvPr/>
          </p:nvSpPr>
          <p:spPr>
            <a:xfrm>
              <a:off x="274320" y="4114800"/>
              <a:ext cx="8572500" cy="274320"/>
            </a:xfrm>
            <a:prstGeom prst="rect">
              <a:avLst/>
            </a:prstGeom>
            <a:noFill/>
            <a:ln/>
          </p:spPr>
          <p:txBody>
            <a:bodyPr wrap="square" rtlCol="0" anchor="ctr"/>
            <a:lstStyle/>
            <a:p>
              <a:r>
                <a:rPr lang="en-US" sz="1200" b="1" dirty="0">
                  <a:solidFill>
                    <a:srgbClr val="1A5C5A"/>
                  </a:solidFill>
                  <a:latin typeface="Arial" pitchFamily="34" charset="0"/>
                  <a:ea typeface="Arial" pitchFamily="34" charset="-122"/>
                  <a:cs typeface="Arial" pitchFamily="34" charset="-120"/>
                </a:rPr>
                <a:t>Adding Content — Photos &amp; Text</a:t>
              </a:r>
              <a:endParaRPr lang="en-US" sz="1200" dirty="0"/>
            </a:p>
          </p:txBody>
        </p:sp>
        <p:sp>
          <p:nvSpPr>
            <p:cNvPr id="33" name="Text 26">
              <a:extLst>
                <a:ext uri="{FF2B5EF4-FFF2-40B4-BE49-F238E27FC236}">
                  <a16:creationId xmlns:a16="http://schemas.microsoft.com/office/drawing/2014/main" id="{B80430E2-9190-1F99-5E77-255CF20052D0}"/>
                </a:ext>
              </a:extLst>
            </p:cNvPr>
            <p:cNvSpPr/>
            <p:nvPr/>
          </p:nvSpPr>
          <p:spPr>
            <a:xfrm>
              <a:off x="274320" y="4389120"/>
              <a:ext cx="4114800" cy="480060"/>
            </a:xfrm>
            <a:prstGeom prst="rect">
              <a:avLst/>
            </a:prstGeom>
            <a:noFill/>
            <a:ln/>
          </p:spPr>
          <p:txBody>
            <a:bodyPr wrap="square" rtlCol="0" anchor="ctr"/>
            <a:lstStyle/>
            <a:p>
              <a:r>
                <a:rPr lang="en-US" sz="900" dirty="0">
                  <a:solidFill>
                    <a:srgbClr val="444444"/>
                  </a:solidFill>
                  <a:latin typeface="Arial" pitchFamily="34" charset="0"/>
                  <a:ea typeface="Arial" pitchFamily="34" charset="-122"/>
                  <a:cs typeface="Arial" pitchFamily="34" charset="-120"/>
                </a:rPr>
                <a:t>Photos: Click + → Images → Upload from your </a:t>
              </a:r>
              <a:r>
                <a:rPr lang="en-US" sz="900" dirty="0" err="1">
                  <a:solidFill>
                    <a:srgbClr val="444444"/>
                  </a:solidFill>
                  <a:latin typeface="Arial" pitchFamily="34" charset="0"/>
                  <a:ea typeface="Arial" pitchFamily="34" charset="-122"/>
                  <a:cs typeface="Arial" pitchFamily="34" charset="-120"/>
                </a:rPr>
                <a:t>iPadr</a:t>
              </a:r>
              <a:r>
                <a:rPr lang="en-US" sz="900" dirty="0">
                  <a:solidFill>
                    <a:srgbClr val="444444"/>
                  </a:solidFill>
                  <a:latin typeface="Arial" pitchFamily="34" charset="0"/>
                  <a:ea typeface="Arial" pitchFamily="34" charset="-122"/>
                  <a:cs typeface="Arial" pitchFamily="34" charset="-120"/>
                </a:rPr>
                <a:t>. Use real photos of the student's own life to help make meaning.</a:t>
              </a:r>
              <a:endParaRPr lang="en-US" sz="900" dirty="0"/>
            </a:p>
          </p:txBody>
        </p:sp>
        <p:sp>
          <p:nvSpPr>
            <p:cNvPr id="35" name="Text 27">
              <a:extLst>
                <a:ext uri="{FF2B5EF4-FFF2-40B4-BE49-F238E27FC236}">
                  <a16:creationId xmlns:a16="http://schemas.microsoft.com/office/drawing/2014/main" id="{0A6734C2-21F6-5BC0-EDE3-F141B595C93E}"/>
                </a:ext>
              </a:extLst>
            </p:cNvPr>
            <p:cNvSpPr/>
            <p:nvPr/>
          </p:nvSpPr>
          <p:spPr>
            <a:xfrm>
              <a:off x="4594860" y="4389120"/>
              <a:ext cx="4251960" cy="480060"/>
            </a:xfrm>
            <a:prstGeom prst="rect">
              <a:avLst/>
            </a:prstGeom>
            <a:noFill/>
            <a:ln/>
          </p:spPr>
          <p:txBody>
            <a:bodyPr wrap="square" rtlCol="0" anchor="ctr"/>
            <a:lstStyle/>
            <a:p>
              <a:r>
                <a:rPr lang="en-US" sz="900" dirty="0">
                  <a:solidFill>
                    <a:srgbClr val="444444"/>
                  </a:solidFill>
                  <a:latin typeface="Arial" pitchFamily="34" charset="0"/>
                  <a:ea typeface="Arial" pitchFamily="34" charset="-122"/>
                  <a:cs typeface="Arial" pitchFamily="34" charset="-120"/>
                </a:rPr>
                <a:t>Text: Click + → Text → type sentence → Done → use the i button to adjust font size, colour and style. One short sentence per page for early readers.</a:t>
              </a:r>
              <a:endParaRPr lang="en-US" sz="900" dirty="0"/>
            </a:p>
          </p:txBody>
        </p:sp>
      </p:grpSp>
      <p:pic>
        <p:nvPicPr>
          <p:cNvPr id="38" name="Picture 37">
            <a:extLst>
              <a:ext uri="{FF2B5EF4-FFF2-40B4-BE49-F238E27FC236}">
                <a16:creationId xmlns:a16="http://schemas.microsoft.com/office/drawing/2014/main" id="{3CBEA6B7-F1C2-10CA-6711-1BAA86F81E28}"/>
              </a:ext>
            </a:extLst>
          </p:cNvPr>
          <p:cNvPicPr>
            <a:picLocks noChangeAspect="1"/>
          </p:cNvPicPr>
          <p:nvPr/>
        </p:nvPicPr>
        <p:blipFill>
          <a:blip r:embed="rId8"/>
          <a:stretch/>
        </p:blipFill>
        <p:spPr>
          <a:xfrm rot="1518072">
            <a:off x="6069257" y="-417958"/>
            <a:ext cx="3887947" cy="218697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260604" y="205740"/>
            <a:ext cx="2468880" cy="288036"/>
          </a:xfrm>
          <a:prstGeom prst="rect">
            <a:avLst/>
          </a:prstGeom>
          <a:solidFill>
            <a:srgbClr val="1A5C5A"/>
          </a:solidFill>
          <a:ln/>
        </p:spPr>
        <p:txBody>
          <a:bodyPr/>
          <a:lstStyle/>
          <a:p>
            <a:endParaRPr lang="en-US" sz="1350"/>
          </a:p>
        </p:txBody>
      </p:sp>
      <p:sp>
        <p:nvSpPr>
          <p:cNvPr id="3" name="Text 1"/>
          <p:cNvSpPr/>
          <p:nvPr/>
        </p:nvSpPr>
        <p:spPr>
          <a:xfrm>
            <a:off x="397764" y="205740"/>
            <a:ext cx="2194560" cy="288036"/>
          </a:xfrm>
          <a:prstGeom prst="rect">
            <a:avLst/>
          </a:prstGeom>
          <a:noFill/>
          <a:ln/>
        </p:spPr>
        <p:txBody>
          <a:bodyPr wrap="square" rtlCol="0" anchor="ctr"/>
          <a:lstStyle/>
          <a:p>
            <a:r>
              <a:rPr lang="en-US" sz="900" b="1" dirty="0">
                <a:solidFill>
                  <a:srgbClr val="FFFFFF"/>
                </a:solidFill>
                <a:latin typeface="Arial" pitchFamily="34" charset="0"/>
                <a:ea typeface="Arial" pitchFamily="34" charset="-122"/>
                <a:cs typeface="Arial" pitchFamily="34" charset="-120"/>
              </a:rPr>
              <a:t>PHOTOS</a:t>
            </a:r>
            <a:endParaRPr lang="en-US" sz="900" dirty="0"/>
          </a:p>
        </p:txBody>
      </p:sp>
      <p:sp>
        <p:nvSpPr>
          <p:cNvPr id="8" name="Text 6"/>
          <p:cNvSpPr/>
          <p:nvPr/>
        </p:nvSpPr>
        <p:spPr>
          <a:xfrm>
            <a:off x="260604" y="582930"/>
            <a:ext cx="8503920" cy="480060"/>
          </a:xfrm>
          <a:prstGeom prst="rect">
            <a:avLst/>
          </a:prstGeom>
          <a:noFill/>
          <a:ln/>
        </p:spPr>
        <p:txBody>
          <a:bodyPr wrap="square" rtlCol="0" anchor="ctr"/>
          <a:lstStyle/>
          <a:p>
            <a:r>
              <a:rPr lang="en-US" sz="2100" b="1" dirty="0">
                <a:solidFill>
                  <a:srgbClr val="1A5C5A"/>
                </a:solidFill>
                <a:latin typeface="Arial" pitchFamily="34" charset="0"/>
                <a:ea typeface="Arial" pitchFamily="34" charset="-122"/>
                <a:cs typeface="Arial" pitchFamily="34" charset="-120"/>
              </a:rPr>
              <a:t>Adding a Photo — Step by Step</a:t>
            </a:r>
            <a:endParaRPr lang="en-US" sz="2100" dirty="0"/>
          </a:p>
        </p:txBody>
      </p:sp>
      <p:sp>
        <p:nvSpPr>
          <p:cNvPr id="9" name="Shape 7"/>
          <p:cNvSpPr/>
          <p:nvPr/>
        </p:nvSpPr>
        <p:spPr>
          <a:xfrm>
            <a:off x="274320" y="1268730"/>
            <a:ext cx="274320" cy="274320"/>
          </a:xfrm>
          <a:prstGeom prst="ellipse">
            <a:avLst/>
          </a:prstGeom>
          <a:solidFill>
            <a:srgbClr val="1A5C5A"/>
          </a:solidFill>
          <a:ln/>
        </p:spPr>
        <p:txBody>
          <a:bodyPr/>
          <a:lstStyle/>
          <a:p>
            <a:endParaRPr lang="en-US" sz="1350"/>
          </a:p>
        </p:txBody>
      </p:sp>
      <p:sp>
        <p:nvSpPr>
          <p:cNvPr id="10" name="Text 8"/>
          <p:cNvSpPr/>
          <p:nvPr/>
        </p:nvSpPr>
        <p:spPr>
          <a:xfrm>
            <a:off x="274320" y="1268730"/>
            <a:ext cx="274320" cy="274320"/>
          </a:xfrm>
          <a:prstGeom prst="rect">
            <a:avLst/>
          </a:prstGeom>
          <a:noFill/>
          <a:ln/>
        </p:spPr>
        <p:txBody>
          <a:bodyPr wrap="square" rtlCol="0" anchor="ctr"/>
          <a:lstStyle/>
          <a:p>
            <a:pPr algn="ctr"/>
            <a:r>
              <a:rPr lang="en-US" sz="1125" b="1" dirty="0">
                <a:solidFill>
                  <a:srgbClr val="FFFFFF"/>
                </a:solidFill>
                <a:latin typeface="Arial" pitchFamily="34" charset="0"/>
                <a:ea typeface="Arial" pitchFamily="34" charset="-122"/>
                <a:cs typeface="Arial" pitchFamily="34" charset="-120"/>
              </a:rPr>
              <a:t>1</a:t>
            </a:r>
            <a:endParaRPr lang="en-US" sz="1125" dirty="0"/>
          </a:p>
        </p:txBody>
      </p:sp>
      <p:sp>
        <p:nvSpPr>
          <p:cNvPr id="11" name="Text 9"/>
          <p:cNvSpPr/>
          <p:nvPr/>
        </p:nvSpPr>
        <p:spPr>
          <a:xfrm>
            <a:off x="672084" y="1255014"/>
            <a:ext cx="8161020" cy="377190"/>
          </a:xfrm>
          <a:prstGeom prst="rect">
            <a:avLst/>
          </a:prstGeom>
          <a:noFill/>
          <a:ln/>
        </p:spPr>
        <p:txBody>
          <a:bodyPr wrap="square" rtlCol="0" anchor="ctr"/>
          <a:lstStyle/>
          <a:p>
            <a:r>
              <a:rPr lang="en-US" sz="1050" dirty="0">
                <a:solidFill>
                  <a:srgbClr val="222222"/>
                </a:solidFill>
                <a:latin typeface="Arial" pitchFamily="34" charset="0"/>
                <a:ea typeface="Arial" pitchFamily="34" charset="-122"/>
                <a:cs typeface="Arial" pitchFamily="34" charset="-120"/>
              </a:rPr>
              <a:t>Click the + (Add) button, then select Images from the Tools menu.</a:t>
            </a:r>
            <a:endParaRPr lang="en-US" sz="1050" dirty="0"/>
          </a:p>
        </p:txBody>
      </p:sp>
      <p:sp>
        <p:nvSpPr>
          <p:cNvPr id="12" name="Shape 10"/>
          <p:cNvSpPr/>
          <p:nvPr/>
        </p:nvSpPr>
        <p:spPr>
          <a:xfrm>
            <a:off x="274320" y="1783080"/>
            <a:ext cx="274320" cy="274320"/>
          </a:xfrm>
          <a:prstGeom prst="ellipse">
            <a:avLst/>
          </a:prstGeom>
          <a:solidFill>
            <a:srgbClr val="1A5C5A"/>
          </a:solidFill>
          <a:ln/>
        </p:spPr>
        <p:txBody>
          <a:bodyPr/>
          <a:lstStyle/>
          <a:p>
            <a:endParaRPr lang="en-US" sz="1350"/>
          </a:p>
        </p:txBody>
      </p:sp>
      <p:sp>
        <p:nvSpPr>
          <p:cNvPr id="13" name="Text 11"/>
          <p:cNvSpPr/>
          <p:nvPr/>
        </p:nvSpPr>
        <p:spPr>
          <a:xfrm>
            <a:off x="274320" y="1783080"/>
            <a:ext cx="274320" cy="274320"/>
          </a:xfrm>
          <a:prstGeom prst="rect">
            <a:avLst/>
          </a:prstGeom>
          <a:noFill/>
          <a:ln/>
        </p:spPr>
        <p:txBody>
          <a:bodyPr wrap="square" rtlCol="0" anchor="ctr"/>
          <a:lstStyle/>
          <a:p>
            <a:pPr algn="ctr"/>
            <a:r>
              <a:rPr lang="en-US" sz="1125" b="1" dirty="0">
                <a:solidFill>
                  <a:srgbClr val="FFFFFF"/>
                </a:solidFill>
                <a:latin typeface="Arial" pitchFamily="34" charset="0"/>
                <a:ea typeface="Arial" pitchFamily="34" charset="-122"/>
                <a:cs typeface="Arial" pitchFamily="34" charset="-120"/>
              </a:rPr>
              <a:t>2</a:t>
            </a:r>
            <a:endParaRPr lang="en-US" sz="1125" dirty="0"/>
          </a:p>
        </p:txBody>
      </p:sp>
      <p:sp>
        <p:nvSpPr>
          <p:cNvPr id="14" name="Text 12"/>
          <p:cNvSpPr/>
          <p:nvPr/>
        </p:nvSpPr>
        <p:spPr>
          <a:xfrm>
            <a:off x="672084" y="1769364"/>
            <a:ext cx="8161020" cy="377190"/>
          </a:xfrm>
          <a:prstGeom prst="rect">
            <a:avLst/>
          </a:prstGeom>
          <a:noFill/>
          <a:ln/>
        </p:spPr>
        <p:txBody>
          <a:bodyPr wrap="square" rtlCol="0" anchor="ctr"/>
          <a:lstStyle/>
          <a:p>
            <a:r>
              <a:rPr lang="en-US" sz="1050" dirty="0">
                <a:solidFill>
                  <a:srgbClr val="222222"/>
                </a:solidFill>
                <a:latin typeface="Arial" pitchFamily="34" charset="0"/>
                <a:ea typeface="Arial" pitchFamily="34" charset="-122"/>
                <a:cs typeface="Arial" pitchFamily="34" charset="-120"/>
              </a:rPr>
              <a:t>Click Upload from your iPad to choose a photo.</a:t>
            </a:r>
            <a:endParaRPr lang="en-US" sz="1050" dirty="0"/>
          </a:p>
        </p:txBody>
      </p:sp>
      <p:sp>
        <p:nvSpPr>
          <p:cNvPr id="15" name="Shape 13"/>
          <p:cNvSpPr/>
          <p:nvPr/>
        </p:nvSpPr>
        <p:spPr>
          <a:xfrm>
            <a:off x="274320" y="2434590"/>
            <a:ext cx="8572500" cy="582930"/>
          </a:xfrm>
          <a:prstGeom prst="roundRect">
            <a:avLst>
              <a:gd name="adj" fmla="val 7059"/>
            </a:avLst>
          </a:prstGeom>
          <a:solidFill>
            <a:srgbClr val="FFF8EC"/>
          </a:solidFill>
          <a:ln w="19050">
            <a:solidFill>
              <a:srgbClr val="E79E18"/>
            </a:solidFill>
            <a:prstDash val="solid"/>
          </a:ln>
        </p:spPr>
        <p:txBody>
          <a:bodyPr/>
          <a:lstStyle/>
          <a:p>
            <a:endParaRPr lang="en-US" sz="1350"/>
          </a:p>
        </p:txBody>
      </p:sp>
      <p:sp>
        <p:nvSpPr>
          <p:cNvPr id="16" name="Text 14"/>
          <p:cNvSpPr/>
          <p:nvPr/>
        </p:nvSpPr>
        <p:spPr>
          <a:xfrm>
            <a:off x="397764" y="2489454"/>
            <a:ext cx="8325612" cy="473202"/>
          </a:xfrm>
          <a:prstGeom prst="rect">
            <a:avLst/>
          </a:prstGeom>
          <a:noFill/>
          <a:ln/>
        </p:spPr>
        <p:txBody>
          <a:bodyPr wrap="square" rtlCol="0" anchor="ctr"/>
          <a:lstStyle/>
          <a:p>
            <a:r>
              <a:rPr lang="en-US" sz="900" dirty="0">
                <a:solidFill>
                  <a:srgbClr val="222222"/>
                </a:solidFill>
                <a:latin typeface="Arial" pitchFamily="34" charset="0"/>
                <a:ea typeface="Arial" pitchFamily="34" charset="-122"/>
                <a:cs typeface="Arial" pitchFamily="34" charset="-120"/>
              </a:rPr>
              <a:t>💡 Teacher Tip: Real photos help students make meaning. Use photos of real objects, people and places from their own life.</a:t>
            </a:r>
            <a:endParaRPr lang="en-US" sz="900" dirty="0"/>
          </a:p>
        </p:txBody>
      </p:sp>
      <p:pic>
        <p:nvPicPr>
          <p:cNvPr id="17" name="Image 0" descr="photos_strip.png"/>
          <p:cNvPicPr>
            <a:picLocks noChangeAspect="1"/>
          </p:cNvPicPr>
          <p:nvPr/>
        </p:nvPicPr>
        <p:blipFill>
          <a:blip r:embed="rId3"/>
          <a:stretch>
            <a:fillRect/>
          </a:stretch>
        </p:blipFill>
        <p:spPr>
          <a:xfrm>
            <a:off x="274320" y="3188970"/>
            <a:ext cx="8572500" cy="1611630"/>
          </a:xfrm>
          <a:prstGeom prst="rect">
            <a:avLst/>
          </a:prstGeom>
        </p:spPr>
      </p:pic>
      <p:pic>
        <p:nvPicPr>
          <p:cNvPr id="18" name="Picture 17">
            <a:extLst>
              <a:ext uri="{FF2B5EF4-FFF2-40B4-BE49-F238E27FC236}">
                <a16:creationId xmlns:a16="http://schemas.microsoft.com/office/drawing/2014/main" id="{4AC4D481-59CC-83D7-BFE8-D0AA6C51DCCB}"/>
              </a:ext>
            </a:extLst>
          </p:cNvPr>
          <p:cNvPicPr>
            <a:picLocks noChangeAspect="1"/>
          </p:cNvPicPr>
          <p:nvPr/>
        </p:nvPicPr>
        <p:blipFill>
          <a:blip r:embed="rId4"/>
          <a:stretch/>
        </p:blipFill>
        <p:spPr>
          <a:xfrm rot="1518072">
            <a:off x="6376753" y="-341135"/>
            <a:ext cx="3887947" cy="218697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260604" y="205740"/>
            <a:ext cx="2468880" cy="288036"/>
          </a:xfrm>
          <a:prstGeom prst="rect">
            <a:avLst/>
          </a:prstGeom>
          <a:solidFill>
            <a:srgbClr val="1A5C5A"/>
          </a:solidFill>
          <a:ln/>
        </p:spPr>
        <p:txBody>
          <a:bodyPr/>
          <a:lstStyle/>
          <a:p>
            <a:endParaRPr lang="en-US" sz="1350"/>
          </a:p>
        </p:txBody>
      </p:sp>
      <p:sp>
        <p:nvSpPr>
          <p:cNvPr id="3" name="Text 1"/>
          <p:cNvSpPr/>
          <p:nvPr/>
        </p:nvSpPr>
        <p:spPr>
          <a:xfrm>
            <a:off x="397764" y="205740"/>
            <a:ext cx="2194560" cy="288036"/>
          </a:xfrm>
          <a:prstGeom prst="rect">
            <a:avLst/>
          </a:prstGeom>
          <a:noFill/>
          <a:ln/>
        </p:spPr>
        <p:txBody>
          <a:bodyPr wrap="square" rtlCol="0" anchor="ctr"/>
          <a:lstStyle/>
          <a:p>
            <a:r>
              <a:rPr lang="en-US" sz="900" b="1" dirty="0">
                <a:solidFill>
                  <a:srgbClr val="FFFFFF"/>
                </a:solidFill>
                <a:latin typeface="Arial" pitchFamily="34" charset="0"/>
                <a:ea typeface="Arial" pitchFamily="34" charset="-122"/>
                <a:cs typeface="Arial" pitchFamily="34" charset="-120"/>
              </a:rPr>
              <a:t>LAO TEXT</a:t>
            </a:r>
            <a:endParaRPr lang="en-US" sz="900" dirty="0"/>
          </a:p>
        </p:txBody>
      </p:sp>
      <p:sp>
        <p:nvSpPr>
          <p:cNvPr id="8" name="Text 6"/>
          <p:cNvSpPr/>
          <p:nvPr/>
        </p:nvSpPr>
        <p:spPr>
          <a:xfrm>
            <a:off x="260604" y="582930"/>
            <a:ext cx="8503920" cy="480060"/>
          </a:xfrm>
          <a:prstGeom prst="rect">
            <a:avLst/>
          </a:prstGeom>
          <a:noFill/>
          <a:ln/>
        </p:spPr>
        <p:txBody>
          <a:bodyPr wrap="square" rtlCol="0" anchor="ctr"/>
          <a:lstStyle/>
          <a:p>
            <a:r>
              <a:rPr lang="en-US" sz="2100" b="1" dirty="0">
                <a:solidFill>
                  <a:srgbClr val="1A5C5A"/>
                </a:solidFill>
                <a:latin typeface="Arial" pitchFamily="34" charset="0"/>
                <a:ea typeface="Arial" pitchFamily="34" charset="-122"/>
                <a:cs typeface="Arial" pitchFamily="34" charset="-120"/>
              </a:rPr>
              <a:t>Adding Lao Text — Two Methods</a:t>
            </a:r>
            <a:endParaRPr lang="en-US" sz="2100" dirty="0"/>
          </a:p>
        </p:txBody>
      </p:sp>
      <p:sp>
        <p:nvSpPr>
          <p:cNvPr id="9" name="Shape 7"/>
          <p:cNvSpPr/>
          <p:nvPr/>
        </p:nvSpPr>
        <p:spPr>
          <a:xfrm>
            <a:off x="274320" y="1200150"/>
            <a:ext cx="4046220" cy="342900"/>
          </a:xfrm>
          <a:prstGeom prst="rect">
            <a:avLst/>
          </a:prstGeom>
          <a:solidFill>
            <a:srgbClr val="1A5C5A"/>
          </a:solidFill>
          <a:ln/>
        </p:spPr>
        <p:txBody>
          <a:bodyPr/>
          <a:lstStyle/>
          <a:p>
            <a:endParaRPr lang="en-US" sz="1350"/>
          </a:p>
        </p:txBody>
      </p:sp>
      <p:sp>
        <p:nvSpPr>
          <p:cNvPr id="10" name="Text 8"/>
          <p:cNvSpPr/>
          <p:nvPr/>
        </p:nvSpPr>
        <p:spPr>
          <a:xfrm>
            <a:off x="377190" y="1200150"/>
            <a:ext cx="3909060" cy="342900"/>
          </a:xfrm>
          <a:prstGeom prst="rect">
            <a:avLst/>
          </a:prstGeom>
          <a:noFill/>
          <a:ln/>
        </p:spPr>
        <p:txBody>
          <a:bodyPr wrap="square" rtlCol="0" anchor="ctr"/>
          <a:lstStyle/>
          <a:p>
            <a:r>
              <a:rPr lang="en-US" sz="1125" b="1" dirty="0">
                <a:solidFill>
                  <a:srgbClr val="FFFFFF"/>
                </a:solidFill>
                <a:latin typeface="Arial" pitchFamily="34" charset="0"/>
                <a:ea typeface="Arial" pitchFamily="34" charset="-122"/>
                <a:cs typeface="Arial" pitchFamily="34" charset="-120"/>
              </a:rPr>
              <a:t>Method 1 — Type Lao Directly</a:t>
            </a:r>
            <a:endParaRPr lang="en-US" sz="1125" dirty="0"/>
          </a:p>
        </p:txBody>
      </p:sp>
      <p:sp>
        <p:nvSpPr>
          <p:cNvPr id="11" name="Text 9"/>
          <p:cNvSpPr/>
          <p:nvPr/>
        </p:nvSpPr>
        <p:spPr>
          <a:xfrm>
            <a:off x="377190" y="1680210"/>
            <a:ext cx="3909060" cy="37719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  Book Creator fully supports the Lao script keyboard.</a:t>
            </a:r>
            <a:endParaRPr lang="en-US" sz="938" dirty="0"/>
          </a:p>
        </p:txBody>
      </p:sp>
      <p:sp>
        <p:nvSpPr>
          <p:cNvPr id="12" name="Text 10"/>
          <p:cNvSpPr/>
          <p:nvPr/>
        </p:nvSpPr>
        <p:spPr>
          <a:xfrm>
            <a:off x="377190" y="2077974"/>
            <a:ext cx="3909060" cy="37719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  Click + then Text to open a text box.</a:t>
            </a:r>
            <a:endParaRPr lang="en-US" sz="938" dirty="0"/>
          </a:p>
        </p:txBody>
      </p:sp>
      <p:sp>
        <p:nvSpPr>
          <p:cNvPr id="13" name="Text 11"/>
          <p:cNvSpPr/>
          <p:nvPr/>
        </p:nvSpPr>
        <p:spPr>
          <a:xfrm>
            <a:off x="377190" y="2475738"/>
            <a:ext cx="3909060" cy="37719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  Switch your keyboard to Lao (System Preferences → Keyboard → Input Sources).</a:t>
            </a:r>
            <a:endParaRPr lang="en-US" sz="938" dirty="0"/>
          </a:p>
        </p:txBody>
      </p:sp>
      <p:sp>
        <p:nvSpPr>
          <p:cNvPr id="14" name="Text 12"/>
          <p:cNvSpPr/>
          <p:nvPr/>
        </p:nvSpPr>
        <p:spPr>
          <a:xfrm>
            <a:off x="377190" y="2873502"/>
            <a:ext cx="3909060" cy="37719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  Type your Lao text directly, then click Done.</a:t>
            </a:r>
            <a:endParaRPr lang="en-US" sz="938" dirty="0"/>
          </a:p>
        </p:txBody>
      </p:sp>
      <p:sp>
        <p:nvSpPr>
          <p:cNvPr id="15" name="Shape 13"/>
          <p:cNvSpPr/>
          <p:nvPr/>
        </p:nvSpPr>
        <p:spPr>
          <a:xfrm>
            <a:off x="274320" y="3463290"/>
            <a:ext cx="4046220" cy="651510"/>
          </a:xfrm>
          <a:prstGeom prst="roundRect">
            <a:avLst>
              <a:gd name="adj" fmla="val 6316"/>
            </a:avLst>
          </a:prstGeom>
          <a:solidFill>
            <a:srgbClr val="FFF8EC"/>
          </a:solidFill>
          <a:ln w="19050">
            <a:solidFill>
              <a:srgbClr val="E79E18"/>
            </a:solidFill>
            <a:prstDash val="solid"/>
          </a:ln>
        </p:spPr>
        <p:txBody>
          <a:bodyPr/>
          <a:lstStyle/>
          <a:p>
            <a:endParaRPr lang="en-US" sz="1350"/>
          </a:p>
        </p:txBody>
      </p:sp>
      <p:sp>
        <p:nvSpPr>
          <p:cNvPr id="16" name="Text 14"/>
          <p:cNvSpPr/>
          <p:nvPr/>
        </p:nvSpPr>
        <p:spPr>
          <a:xfrm>
            <a:off x="397764" y="3518154"/>
            <a:ext cx="3799332" cy="541782"/>
          </a:xfrm>
          <a:prstGeom prst="rect">
            <a:avLst/>
          </a:prstGeom>
          <a:noFill/>
          <a:ln/>
        </p:spPr>
        <p:txBody>
          <a:bodyPr wrap="square" rtlCol="0" anchor="ctr"/>
          <a:lstStyle/>
          <a:p>
            <a:r>
              <a:rPr lang="en-US" sz="900" dirty="0">
                <a:solidFill>
                  <a:srgbClr val="222222"/>
                </a:solidFill>
                <a:latin typeface="Arial" pitchFamily="34" charset="0"/>
                <a:ea typeface="Arial" pitchFamily="34" charset="-122"/>
                <a:cs typeface="Arial" pitchFamily="34" charset="-120"/>
              </a:rPr>
              <a:t>💡 The text-to-speech button will read the Lao text aloud — useful for students learning to read.</a:t>
            </a:r>
            <a:endParaRPr lang="en-US" sz="900" dirty="0"/>
          </a:p>
        </p:txBody>
      </p:sp>
      <p:sp>
        <p:nvSpPr>
          <p:cNvPr id="17" name="Shape 15"/>
          <p:cNvSpPr/>
          <p:nvPr/>
        </p:nvSpPr>
        <p:spPr>
          <a:xfrm>
            <a:off x="4491990" y="1200150"/>
            <a:ext cx="4354830" cy="342900"/>
          </a:xfrm>
          <a:prstGeom prst="rect">
            <a:avLst/>
          </a:prstGeom>
          <a:solidFill>
            <a:srgbClr val="E79E18"/>
          </a:solidFill>
          <a:ln/>
        </p:spPr>
        <p:txBody>
          <a:bodyPr/>
          <a:lstStyle/>
          <a:p>
            <a:endParaRPr lang="en-US" sz="1350"/>
          </a:p>
        </p:txBody>
      </p:sp>
      <p:sp>
        <p:nvSpPr>
          <p:cNvPr id="18" name="Text 16"/>
          <p:cNvSpPr/>
          <p:nvPr/>
        </p:nvSpPr>
        <p:spPr>
          <a:xfrm>
            <a:off x="4594860" y="1200150"/>
            <a:ext cx="4183380" cy="342900"/>
          </a:xfrm>
          <a:prstGeom prst="rect">
            <a:avLst/>
          </a:prstGeom>
          <a:noFill/>
          <a:ln/>
        </p:spPr>
        <p:txBody>
          <a:bodyPr wrap="square" rtlCol="0" anchor="ctr"/>
          <a:lstStyle/>
          <a:p>
            <a:r>
              <a:rPr lang="en-US" sz="1125" b="1" dirty="0">
                <a:solidFill>
                  <a:srgbClr val="FFFFFF"/>
                </a:solidFill>
                <a:latin typeface="Arial" pitchFamily="34" charset="0"/>
                <a:ea typeface="Arial" pitchFamily="34" charset="-122"/>
                <a:cs typeface="Arial" pitchFamily="34" charset="-120"/>
              </a:rPr>
              <a:t>Method 2 — Handwritten Lao Photo</a:t>
            </a:r>
            <a:endParaRPr lang="en-US" sz="1125" dirty="0"/>
          </a:p>
        </p:txBody>
      </p:sp>
      <p:sp>
        <p:nvSpPr>
          <p:cNvPr id="19" name="Text 17"/>
          <p:cNvSpPr/>
          <p:nvPr/>
        </p:nvSpPr>
        <p:spPr>
          <a:xfrm>
            <a:off x="4594860" y="1645920"/>
            <a:ext cx="4183380" cy="27432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If typing Lao script is difficult, handwritten text works beautifully:</a:t>
            </a:r>
            <a:endParaRPr lang="en-US" sz="938" dirty="0"/>
          </a:p>
        </p:txBody>
      </p:sp>
      <p:sp>
        <p:nvSpPr>
          <p:cNvPr id="20" name="Shape 18"/>
          <p:cNvSpPr/>
          <p:nvPr/>
        </p:nvSpPr>
        <p:spPr>
          <a:xfrm>
            <a:off x="4594860" y="1975104"/>
            <a:ext cx="109728" cy="109728"/>
          </a:xfrm>
          <a:prstGeom prst="ellipse">
            <a:avLst/>
          </a:prstGeom>
          <a:solidFill>
            <a:srgbClr val="1A5C5A"/>
          </a:solidFill>
          <a:ln/>
        </p:spPr>
        <p:txBody>
          <a:bodyPr/>
          <a:lstStyle/>
          <a:p>
            <a:endParaRPr lang="en-US" sz="1350"/>
          </a:p>
        </p:txBody>
      </p:sp>
      <p:sp>
        <p:nvSpPr>
          <p:cNvPr id="21" name="Text 19"/>
          <p:cNvSpPr/>
          <p:nvPr/>
        </p:nvSpPr>
        <p:spPr>
          <a:xfrm>
            <a:off x="4786884" y="1913382"/>
            <a:ext cx="3360420" cy="34290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Write your Lao text clearly on white paper with a dark pen.</a:t>
            </a:r>
            <a:endParaRPr lang="en-US" sz="938" dirty="0"/>
          </a:p>
        </p:txBody>
      </p:sp>
      <p:sp>
        <p:nvSpPr>
          <p:cNvPr id="22" name="Shape 20"/>
          <p:cNvSpPr/>
          <p:nvPr/>
        </p:nvSpPr>
        <p:spPr>
          <a:xfrm>
            <a:off x="4594860" y="2352294"/>
            <a:ext cx="109728" cy="109728"/>
          </a:xfrm>
          <a:prstGeom prst="ellipse">
            <a:avLst/>
          </a:prstGeom>
          <a:solidFill>
            <a:srgbClr val="1A5C5A"/>
          </a:solidFill>
          <a:ln/>
        </p:spPr>
        <p:txBody>
          <a:bodyPr/>
          <a:lstStyle/>
          <a:p>
            <a:endParaRPr lang="en-US" sz="1350"/>
          </a:p>
        </p:txBody>
      </p:sp>
      <p:sp>
        <p:nvSpPr>
          <p:cNvPr id="23" name="Text 21"/>
          <p:cNvSpPr/>
          <p:nvPr/>
        </p:nvSpPr>
        <p:spPr>
          <a:xfrm>
            <a:off x="4786884" y="2290572"/>
            <a:ext cx="3360420" cy="34290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Take a photo — good lighting, no shadows.</a:t>
            </a:r>
            <a:endParaRPr lang="en-US" sz="938" dirty="0"/>
          </a:p>
        </p:txBody>
      </p:sp>
      <p:sp>
        <p:nvSpPr>
          <p:cNvPr id="24" name="Shape 22"/>
          <p:cNvSpPr/>
          <p:nvPr/>
        </p:nvSpPr>
        <p:spPr>
          <a:xfrm>
            <a:off x="4594860" y="2729484"/>
            <a:ext cx="109728" cy="109728"/>
          </a:xfrm>
          <a:prstGeom prst="ellipse">
            <a:avLst/>
          </a:prstGeom>
          <a:solidFill>
            <a:srgbClr val="1A5C5A"/>
          </a:solidFill>
          <a:ln/>
        </p:spPr>
        <p:txBody>
          <a:bodyPr/>
          <a:lstStyle/>
          <a:p>
            <a:endParaRPr lang="en-US" sz="1350"/>
          </a:p>
        </p:txBody>
      </p:sp>
      <p:sp>
        <p:nvSpPr>
          <p:cNvPr id="25" name="Text 23"/>
          <p:cNvSpPr/>
          <p:nvPr/>
        </p:nvSpPr>
        <p:spPr>
          <a:xfrm>
            <a:off x="4786884" y="2667762"/>
            <a:ext cx="3360420" cy="342900"/>
          </a:xfrm>
          <a:prstGeom prst="rect">
            <a:avLst/>
          </a:prstGeom>
          <a:noFill/>
          <a:ln/>
        </p:spPr>
        <p:txBody>
          <a:bodyPr wrap="square" rtlCol="0" anchor="ctr"/>
          <a:lstStyle/>
          <a:p>
            <a:r>
              <a:rPr lang="en-US" sz="938" dirty="0">
                <a:solidFill>
                  <a:srgbClr val="222222"/>
                </a:solidFill>
                <a:latin typeface="Arial" pitchFamily="34" charset="0"/>
                <a:ea typeface="Arial" pitchFamily="34" charset="-122"/>
                <a:cs typeface="Arial" pitchFamily="34" charset="-120"/>
              </a:rPr>
              <a:t>Import the photo using the Images tool and resize as needed.</a:t>
            </a:r>
            <a:endParaRPr lang="en-US" sz="938" dirty="0"/>
          </a:p>
        </p:txBody>
      </p:sp>
      <p:pic>
        <p:nvPicPr>
          <p:cNvPr id="26" name="Image 0" descr="handwriting.png"/>
          <p:cNvPicPr>
            <a:picLocks noChangeAspect="1"/>
          </p:cNvPicPr>
          <p:nvPr/>
        </p:nvPicPr>
        <p:blipFill>
          <a:blip r:embed="rId3"/>
          <a:stretch>
            <a:fillRect/>
          </a:stretch>
        </p:blipFill>
        <p:spPr>
          <a:xfrm>
            <a:off x="5932170" y="3188970"/>
            <a:ext cx="2811780" cy="1611630"/>
          </a:xfrm>
          <a:prstGeom prst="rect">
            <a:avLst/>
          </a:prstGeom>
        </p:spPr>
      </p:pic>
      <p:sp>
        <p:nvSpPr>
          <p:cNvPr id="27" name="Shape 24"/>
          <p:cNvSpPr/>
          <p:nvPr/>
        </p:nvSpPr>
        <p:spPr>
          <a:xfrm>
            <a:off x="4491990" y="3188970"/>
            <a:ext cx="1337310" cy="1611630"/>
          </a:xfrm>
          <a:prstGeom prst="roundRect">
            <a:avLst>
              <a:gd name="adj" fmla="val 3077"/>
            </a:avLst>
          </a:prstGeom>
          <a:solidFill>
            <a:srgbClr val="FFF8EC"/>
          </a:solidFill>
          <a:ln w="19050">
            <a:solidFill>
              <a:srgbClr val="E79E18"/>
            </a:solidFill>
            <a:prstDash val="solid"/>
          </a:ln>
        </p:spPr>
        <p:txBody>
          <a:bodyPr/>
          <a:lstStyle/>
          <a:p>
            <a:endParaRPr lang="en-US" sz="1350"/>
          </a:p>
        </p:txBody>
      </p:sp>
      <p:sp>
        <p:nvSpPr>
          <p:cNvPr id="28" name="Text 25"/>
          <p:cNvSpPr/>
          <p:nvPr/>
        </p:nvSpPr>
        <p:spPr>
          <a:xfrm>
            <a:off x="4615434" y="3243834"/>
            <a:ext cx="1090422" cy="1501902"/>
          </a:xfrm>
          <a:prstGeom prst="rect">
            <a:avLst/>
          </a:prstGeom>
          <a:noFill/>
          <a:ln/>
        </p:spPr>
        <p:txBody>
          <a:bodyPr wrap="square" rtlCol="0" anchor="ctr"/>
          <a:lstStyle/>
          <a:p>
            <a:r>
              <a:rPr lang="en-US" sz="900" dirty="0">
                <a:solidFill>
                  <a:srgbClr val="222222"/>
                </a:solidFill>
                <a:latin typeface="Arial" pitchFamily="34" charset="0"/>
                <a:ea typeface="Arial" pitchFamily="34" charset="-122"/>
                <a:cs typeface="Arial" pitchFamily="34" charset="-120"/>
              </a:rPr>
              <a:t>💡 Dark writing on plain white paper photographs most clearly. Avoid lined paper.</a:t>
            </a:r>
            <a:endParaRPr lang="en-US" sz="900" dirty="0"/>
          </a:p>
        </p:txBody>
      </p:sp>
      <p:pic>
        <p:nvPicPr>
          <p:cNvPr id="29" name="Picture 28">
            <a:extLst>
              <a:ext uri="{FF2B5EF4-FFF2-40B4-BE49-F238E27FC236}">
                <a16:creationId xmlns:a16="http://schemas.microsoft.com/office/drawing/2014/main" id="{C0F4E268-EAAD-FF97-2C9A-30C86D90F1B2}"/>
              </a:ext>
            </a:extLst>
          </p:cNvPr>
          <p:cNvPicPr>
            <a:picLocks noChangeAspect="1"/>
          </p:cNvPicPr>
          <p:nvPr/>
        </p:nvPicPr>
        <p:blipFill>
          <a:blip r:embed="rId4"/>
          <a:stretch/>
        </p:blipFill>
        <p:spPr>
          <a:xfrm rot="1518072">
            <a:off x="6518799" y="-457722"/>
            <a:ext cx="3887947" cy="218697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260604" y="205740"/>
            <a:ext cx="2468880" cy="288036"/>
          </a:xfrm>
          <a:prstGeom prst="rect">
            <a:avLst/>
          </a:prstGeom>
          <a:solidFill>
            <a:srgbClr val="1A5C5A"/>
          </a:solidFill>
          <a:ln/>
        </p:spPr>
        <p:txBody>
          <a:bodyPr/>
          <a:lstStyle/>
          <a:p>
            <a:endParaRPr lang="en-US" sz="1350"/>
          </a:p>
        </p:txBody>
      </p:sp>
      <p:sp>
        <p:nvSpPr>
          <p:cNvPr id="3" name="Text 1"/>
          <p:cNvSpPr/>
          <p:nvPr/>
        </p:nvSpPr>
        <p:spPr>
          <a:xfrm>
            <a:off x="397764" y="205740"/>
            <a:ext cx="2194560" cy="288036"/>
          </a:xfrm>
          <a:prstGeom prst="rect">
            <a:avLst/>
          </a:prstGeom>
          <a:noFill/>
          <a:ln/>
        </p:spPr>
        <p:txBody>
          <a:bodyPr wrap="square" rtlCol="0" anchor="ctr"/>
          <a:lstStyle/>
          <a:p>
            <a:r>
              <a:rPr lang="en-US" sz="900" b="1" dirty="0">
                <a:solidFill>
                  <a:srgbClr val="FFFFFF"/>
                </a:solidFill>
                <a:latin typeface="Arial" pitchFamily="34" charset="0"/>
                <a:ea typeface="Arial" pitchFamily="34" charset="-122"/>
                <a:cs typeface="Arial" pitchFamily="34" charset="-120"/>
              </a:rPr>
              <a:t>VIDEO &amp; PUBLISHING</a:t>
            </a:r>
            <a:endParaRPr lang="en-US" sz="900" dirty="0"/>
          </a:p>
        </p:txBody>
      </p:sp>
      <p:sp>
        <p:nvSpPr>
          <p:cNvPr id="8" name="Text 6"/>
          <p:cNvSpPr/>
          <p:nvPr/>
        </p:nvSpPr>
        <p:spPr>
          <a:xfrm>
            <a:off x="260604" y="582930"/>
            <a:ext cx="8503920" cy="480060"/>
          </a:xfrm>
          <a:prstGeom prst="rect">
            <a:avLst/>
          </a:prstGeom>
          <a:noFill/>
          <a:ln/>
        </p:spPr>
        <p:txBody>
          <a:bodyPr wrap="square" rtlCol="0" anchor="ctr"/>
          <a:lstStyle/>
          <a:p>
            <a:r>
              <a:rPr lang="en-US" sz="2100" b="1" dirty="0">
                <a:solidFill>
                  <a:srgbClr val="1A5C5A"/>
                </a:solidFill>
                <a:latin typeface="Arial" pitchFamily="34" charset="0"/>
                <a:ea typeface="Arial" pitchFamily="34" charset="-122"/>
                <a:cs typeface="Arial" pitchFamily="34" charset="-120"/>
              </a:rPr>
              <a:t>Sign Video, Audio Removal &amp; Sharing</a:t>
            </a:r>
            <a:endParaRPr lang="en-US" sz="2100" dirty="0"/>
          </a:p>
        </p:txBody>
      </p:sp>
      <p:sp>
        <p:nvSpPr>
          <p:cNvPr id="9" name="Shape 7"/>
          <p:cNvSpPr/>
          <p:nvPr/>
        </p:nvSpPr>
        <p:spPr>
          <a:xfrm>
            <a:off x="274320" y="1200150"/>
            <a:ext cx="2743200" cy="308610"/>
          </a:xfrm>
          <a:prstGeom prst="rect">
            <a:avLst/>
          </a:prstGeom>
          <a:solidFill>
            <a:srgbClr val="1A5C5A"/>
          </a:solidFill>
          <a:ln/>
        </p:spPr>
        <p:txBody>
          <a:bodyPr/>
          <a:lstStyle/>
          <a:p>
            <a:endParaRPr lang="en-US" sz="1350"/>
          </a:p>
        </p:txBody>
      </p:sp>
      <p:sp>
        <p:nvSpPr>
          <p:cNvPr id="10" name="Text 8"/>
          <p:cNvSpPr/>
          <p:nvPr/>
        </p:nvSpPr>
        <p:spPr>
          <a:xfrm>
            <a:off x="342900" y="1200150"/>
            <a:ext cx="2606040" cy="308610"/>
          </a:xfrm>
          <a:prstGeom prst="rect">
            <a:avLst/>
          </a:prstGeom>
          <a:noFill/>
          <a:ln/>
        </p:spPr>
        <p:txBody>
          <a:bodyPr wrap="square" rtlCol="0" anchor="ctr"/>
          <a:lstStyle/>
          <a:p>
            <a:r>
              <a:rPr lang="en-US" sz="975" b="1" dirty="0">
                <a:solidFill>
                  <a:srgbClr val="FFFFFF"/>
                </a:solidFill>
                <a:latin typeface="Arial" pitchFamily="34" charset="0"/>
                <a:ea typeface="Arial" pitchFamily="34" charset="-122"/>
                <a:cs typeface="Arial" pitchFamily="34" charset="-120"/>
              </a:rPr>
              <a:t>Sign Language Video</a:t>
            </a:r>
            <a:endParaRPr lang="en-US" sz="975" dirty="0"/>
          </a:p>
        </p:txBody>
      </p:sp>
      <p:sp>
        <p:nvSpPr>
          <p:cNvPr id="11" name="Text 9"/>
          <p:cNvSpPr/>
          <p:nvPr/>
        </p:nvSpPr>
        <p:spPr>
          <a:xfrm>
            <a:off x="274320" y="1577340"/>
            <a:ext cx="2743200" cy="582930"/>
          </a:xfrm>
          <a:prstGeom prst="rect">
            <a:avLst/>
          </a:prstGeom>
          <a:noFill/>
          <a:ln/>
        </p:spPr>
        <p:txBody>
          <a:bodyPr wrap="square" rtlCol="0" anchor="ctr"/>
          <a:lstStyle/>
          <a:p>
            <a:r>
              <a:rPr lang="en-US" sz="863" dirty="0">
                <a:solidFill>
                  <a:srgbClr val="222222"/>
                </a:solidFill>
                <a:latin typeface="Arial" pitchFamily="34" charset="0"/>
                <a:ea typeface="Arial" pitchFamily="34" charset="-122"/>
                <a:cs typeface="Arial" pitchFamily="34" charset="-120"/>
              </a:rPr>
              <a:t>+ → Images → Upload from your iPad → select video file. Resize/move with the blue corner handles.</a:t>
            </a:r>
            <a:endParaRPr lang="en-US" sz="863" dirty="0"/>
          </a:p>
        </p:txBody>
      </p:sp>
      <p:pic>
        <p:nvPicPr>
          <p:cNvPr id="12" name="Image 0" descr="video_thumb.png"/>
          <p:cNvPicPr>
            <a:picLocks noChangeAspect="1"/>
          </p:cNvPicPr>
          <p:nvPr/>
        </p:nvPicPr>
        <p:blipFill>
          <a:blip r:embed="rId3"/>
          <a:stretch>
            <a:fillRect/>
          </a:stretch>
        </p:blipFill>
        <p:spPr>
          <a:xfrm>
            <a:off x="651510" y="2194560"/>
            <a:ext cx="1028700" cy="1508760"/>
          </a:xfrm>
          <a:prstGeom prst="rect">
            <a:avLst/>
          </a:prstGeom>
        </p:spPr>
      </p:pic>
      <p:sp>
        <p:nvSpPr>
          <p:cNvPr id="13" name="Text 10"/>
          <p:cNvSpPr/>
          <p:nvPr/>
        </p:nvSpPr>
        <p:spPr>
          <a:xfrm>
            <a:off x="274320" y="3806190"/>
            <a:ext cx="2743200" cy="480060"/>
          </a:xfrm>
          <a:prstGeom prst="rect">
            <a:avLst/>
          </a:prstGeom>
          <a:noFill/>
          <a:ln/>
        </p:spPr>
        <p:txBody>
          <a:bodyPr wrap="square" rtlCol="0" anchor="ctr"/>
          <a:lstStyle/>
          <a:p>
            <a:r>
              <a:rPr lang="en-US" sz="788" dirty="0">
                <a:solidFill>
                  <a:srgbClr val="444444"/>
                </a:solidFill>
                <a:latin typeface="Arial" pitchFamily="34" charset="0"/>
                <a:ea typeface="Arial" pitchFamily="34" charset="-122"/>
                <a:cs typeface="Arial" pitchFamily="34" charset="-120"/>
              </a:rPr>
              <a:t>✓ Good lighting  ✓ Plain background</a:t>
            </a:r>
            <a:endParaRPr lang="en-US" sz="788" dirty="0"/>
          </a:p>
          <a:p>
            <a:r>
              <a:rPr lang="en-US" sz="788" dirty="0">
                <a:solidFill>
                  <a:srgbClr val="444444"/>
                </a:solidFill>
                <a:latin typeface="Arial" pitchFamily="34" charset="0"/>
                <a:ea typeface="Arial" pitchFamily="34" charset="-122"/>
                <a:cs typeface="Arial" pitchFamily="34" charset="-120"/>
              </a:rPr>
              <a:t>✓ Both hands visible  ✓ Short clips</a:t>
            </a:r>
            <a:endParaRPr lang="en-US" sz="788" dirty="0"/>
          </a:p>
        </p:txBody>
      </p:sp>
      <p:sp>
        <p:nvSpPr>
          <p:cNvPr id="14" name="Shape 11"/>
          <p:cNvSpPr/>
          <p:nvPr/>
        </p:nvSpPr>
        <p:spPr>
          <a:xfrm>
            <a:off x="3188970" y="1200150"/>
            <a:ext cx="2743200" cy="308610"/>
          </a:xfrm>
          <a:prstGeom prst="rect">
            <a:avLst/>
          </a:prstGeom>
          <a:solidFill>
            <a:srgbClr val="E79E18"/>
          </a:solidFill>
          <a:ln/>
        </p:spPr>
        <p:txBody>
          <a:bodyPr/>
          <a:lstStyle/>
          <a:p>
            <a:endParaRPr lang="en-US" sz="1350"/>
          </a:p>
        </p:txBody>
      </p:sp>
      <p:sp>
        <p:nvSpPr>
          <p:cNvPr id="15" name="Text 12"/>
          <p:cNvSpPr/>
          <p:nvPr/>
        </p:nvSpPr>
        <p:spPr>
          <a:xfrm>
            <a:off x="3257550" y="1200150"/>
            <a:ext cx="2606040" cy="308610"/>
          </a:xfrm>
          <a:prstGeom prst="rect">
            <a:avLst/>
          </a:prstGeom>
          <a:noFill/>
          <a:ln/>
        </p:spPr>
        <p:txBody>
          <a:bodyPr wrap="square" rtlCol="0" anchor="ctr"/>
          <a:lstStyle/>
          <a:p>
            <a:r>
              <a:rPr lang="en-US" sz="975" b="1" dirty="0">
                <a:solidFill>
                  <a:srgbClr val="FFFFFF"/>
                </a:solidFill>
                <a:latin typeface="Arial" pitchFamily="34" charset="0"/>
                <a:ea typeface="Arial" pitchFamily="34" charset="-122"/>
                <a:cs typeface="Arial" pitchFamily="34" charset="-120"/>
              </a:rPr>
              <a:t>Remove Audio (iPad)</a:t>
            </a:r>
            <a:endParaRPr lang="en-US" sz="975" dirty="0"/>
          </a:p>
        </p:txBody>
      </p:sp>
      <p:sp>
        <p:nvSpPr>
          <p:cNvPr id="16" name="Text 13"/>
          <p:cNvSpPr/>
          <p:nvPr/>
        </p:nvSpPr>
        <p:spPr>
          <a:xfrm>
            <a:off x="3188970" y="1577340"/>
            <a:ext cx="260604" cy="342900"/>
          </a:xfrm>
          <a:prstGeom prst="rect">
            <a:avLst/>
          </a:prstGeom>
          <a:noFill/>
          <a:ln/>
        </p:spPr>
        <p:txBody>
          <a:bodyPr wrap="square" rtlCol="0" anchor="t"/>
          <a:lstStyle/>
          <a:p>
            <a:r>
              <a:rPr lang="en-US" sz="863" b="1" dirty="0">
                <a:solidFill>
                  <a:srgbClr val="E79E18"/>
                </a:solidFill>
                <a:latin typeface="Arial" pitchFamily="34" charset="0"/>
                <a:ea typeface="Arial" pitchFamily="34" charset="-122"/>
                <a:cs typeface="Arial" pitchFamily="34" charset="-120"/>
              </a:rPr>
              <a:t>1.</a:t>
            </a:r>
            <a:endParaRPr lang="en-US" sz="863" dirty="0"/>
          </a:p>
        </p:txBody>
      </p:sp>
      <p:sp>
        <p:nvSpPr>
          <p:cNvPr id="17" name="Text 14"/>
          <p:cNvSpPr/>
          <p:nvPr/>
        </p:nvSpPr>
        <p:spPr>
          <a:xfrm>
            <a:off x="3463290" y="1577340"/>
            <a:ext cx="2468880" cy="342900"/>
          </a:xfrm>
          <a:prstGeom prst="rect">
            <a:avLst/>
          </a:prstGeom>
          <a:noFill/>
          <a:ln/>
        </p:spPr>
        <p:txBody>
          <a:bodyPr wrap="square" rtlCol="0" anchor="t"/>
          <a:lstStyle/>
          <a:p>
            <a:r>
              <a:rPr lang="en-US" sz="863" dirty="0">
                <a:solidFill>
                  <a:srgbClr val="222222"/>
                </a:solidFill>
                <a:latin typeface="Arial" pitchFamily="34" charset="0"/>
                <a:ea typeface="Arial" pitchFamily="34" charset="-122"/>
                <a:cs typeface="Arial" pitchFamily="34" charset="-120"/>
              </a:rPr>
              <a:t>Open the video in </a:t>
            </a:r>
            <a:r>
              <a:rPr lang="en-US" sz="863" b="1" dirty="0">
                <a:solidFill>
                  <a:srgbClr val="222222"/>
                </a:solidFill>
                <a:latin typeface="Arial" pitchFamily="34" charset="0"/>
                <a:ea typeface="Arial" pitchFamily="34" charset="-122"/>
                <a:cs typeface="Arial" pitchFamily="34" charset="-120"/>
              </a:rPr>
              <a:t>Photos</a:t>
            </a:r>
            <a:endParaRPr lang="en-US" sz="863" b="1" dirty="0"/>
          </a:p>
        </p:txBody>
      </p:sp>
      <p:sp>
        <p:nvSpPr>
          <p:cNvPr id="18" name="Text 15"/>
          <p:cNvSpPr/>
          <p:nvPr/>
        </p:nvSpPr>
        <p:spPr>
          <a:xfrm>
            <a:off x="3188970" y="1975104"/>
            <a:ext cx="260604" cy="342900"/>
          </a:xfrm>
          <a:prstGeom prst="rect">
            <a:avLst/>
          </a:prstGeom>
          <a:noFill/>
          <a:ln/>
        </p:spPr>
        <p:txBody>
          <a:bodyPr wrap="square" rtlCol="0" anchor="t"/>
          <a:lstStyle/>
          <a:p>
            <a:r>
              <a:rPr lang="en-US" sz="863" b="1" dirty="0">
                <a:solidFill>
                  <a:srgbClr val="E79E18"/>
                </a:solidFill>
                <a:latin typeface="Arial" pitchFamily="34" charset="0"/>
                <a:ea typeface="Arial" pitchFamily="34" charset="-122"/>
                <a:cs typeface="Arial" pitchFamily="34" charset="-120"/>
              </a:rPr>
              <a:t>2.</a:t>
            </a:r>
            <a:endParaRPr lang="en-US" sz="863" dirty="0"/>
          </a:p>
        </p:txBody>
      </p:sp>
      <p:sp>
        <p:nvSpPr>
          <p:cNvPr id="19" name="Text 16"/>
          <p:cNvSpPr/>
          <p:nvPr/>
        </p:nvSpPr>
        <p:spPr>
          <a:xfrm>
            <a:off x="3463290" y="1975104"/>
            <a:ext cx="2468880" cy="342900"/>
          </a:xfrm>
          <a:prstGeom prst="rect">
            <a:avLst/>
          </a:prstGeom>
          <a:noFill/>
          <a:ln/>
        </p:spPr>
        <p:txBody>
          <a:bodyPr wrap="square" rtlCol="0" anchor="t"/>
          <a:lstStyle/>
          <a:p>
            <a:r>
              <a:rPr lang="en-US" sz="863" dirty="0">
                <a:solidFill>
                  <a:srgbClr val="222222"/>
                </a:solidFill>
                <a:latin typeface="Arial" pitchFamily="34" charset="0"/>
                <a:ea typeface="Arial" pitchFamily="34" charset="-122"/>
                <a:cs typeface="Arial" pitchFamily="34" charset="-120"/>
              </a:rPr>
              <a:t>Tap </a:t>
            </a:r>
            <a:r>
              <a:rPr lang="en-US" sz="863" b="1" dirty="0">
                <a:solidFill>
                  <a:srgbClr val="222222"/>
                </a:solidFill>
                <a:latin typeface="Arial" pitchFamily="34" charset="0"/>
                <a:ea typeface="Arial" pitchFamily="34" charset="-122"/>
                <a:cs typeface="Arial" pitchFamily="34" charset="-120"/>
              </a:rPr>
              <a:t>Edit</a:t>
            </a:r>
            <a:r>
              <a:rPr lang="en-US" sz="863" dirty="0">
                <a:solidFill>
                  <a:srgbClr val="222222"/>
                </a:solidFill>
                <a:latin typeface="Arial" pitchFamily="34" charset="0"/>
                <a:ea typeface="Arial" pitchFamily="34" charset="-122"/>
                <a:cs typeface="Arial" pitchFamily="34" charset="-120"/>
              </a:rPr>
              <a:t>.</a:t>
            </a:r>
            <a:endParaRPr lang="en-US" sz="863" dirty="0"/>
          </a:p>
        </p:txBody>
      </p:sp>
      <p:sp>
        <p:nvSpPr>
          <p:cNvPr id="20" name="Text 17"/>
          <p:cNvSpPr/>
          <p:nvPr/>
        </p:nvSpPr>
        <p:spPr>
          <a:xfrm>
            <a:off x="3188970" y="2372868"/>
            <a:ext cx="260604" cy="342900"/>
          </a:xfrm>
          <a:prstGeom prst="rect">
            <a:avLst/>
          </a:prstGeom>
          <a:noFill/>
          <a:ln/>
        </p:spPr>
        <p:txBody>
          <a:bodyPr wrap="square" rtlCol="0" anchor="t"/>
          <a:lstStyle/>
          <a:p>
            <a:r>
              <a:rPr lang="en-US" sz="863" b="1" dirty="0">
                <a:solidFill>
                  <a:srgbClr val="E79E18"/>
                </a:solidFill>
                <a:latin typeface="Arial" pitchFamily="34" charset="0"/>
                <a:ea typeface="Arial" pitchFamily="34" charset="-122"/>
                <a:cs typeface="Arial" pitchFamily="34" charset="-120"/>
              </a:rPr>
              <a:t>3.</a:t>
            </a:r>
            <a:endParaRPr lang="en-US" sz="863" dirty="0"/>
          </a:p>
        </p:txBody>
      </p:sp>
      <p:sp>
        <p:nvSpPr>
          <p:cNvPr id="21" name="Text 18"/>
          <p:cNvSpPr/>
          <p:nvPr/>
        </p:nvSpPr>
        <p:spPr>
          <a:xfrm>
            <a:off x="3463290" y="2372868"/>
            <a:ext cx="2468880" cy="342900"/>
          </a:xfrm>
          <a:prstGeom prst="rect">
            <a:avLst/>
          </a:prstGeom>
          <a:noFill/>
          <a:ln/>
        </p:spPr>
        <p:txBody>
          <a:bodyPr wrap="square" rtlCol="0" anchor="t"/>
          <a:lstStyle/>
          <a:p>
            <a:pPr lvl="0"/>
            <a:r>
              <a:rPr lang="en-AU" sz="900" dirty="0"/>
              <a:t>Tap the </a:t>
            </a:r>
            <a:r>
              <a:rPr lang="en-AU" sz="900" b="1" dirty="0"/>
              <a:t>🔊 speaker icon</a:t>
            </a:r>
            <a:r>
              <a:rPr lang="en-AU" sz="900" dirty="0"/>
              <a:t> to turn off the audio.</a:t>
            </a:r>
          </a:p>
        </p:txBody>
      </p:sp>
      <p:sp>
        <p:nvSpPr>
          <p:cNvPr id="22" name="Text 19"/>
          <p:cNvSpPr/>
          <p:nvPr/>
        </p:nvSpPr>
        <p:spPr>
          <a:xfrm>
            <a:off x="3188970" y="2770632"/>
            <a:ext cx="260604" cy="342900"/>
          </a:xfrm>
          <a:prstGeom prst="rect">
            <a:avLst/>
          </a:prstGeom>
          <a:noFill/>
          <a:ln/>
        </p:spPr>
        <p:txBody>
          <a:bodyPr wrap="square" rtlCol="0" anchor="t"/>
          <a:lstStyle/>
          <a:p>
            <a:r>
              <a:rPr lang="en-US" sz="863" b="1" dirty="0">
                <a:solidFill>
                  <a:srgbClr val="E79E18"/>
                </a:solidFill>
                <a:latin typeface="Arial" pitchFamily="34" charset="0"/>
                <a:ea typeface="Arial" pitchFamily="34" charset="-122"/>
                <a:cs typeface="Arial" pitchFamily="34" charset="-120"/>
              </a:rPr>
              <a:t>4.</a:t>
            </a:r>
            <a:endParaRPr lang="en-US" sz="863" dirty="0"/>
          </a:p>
        </p:txBody>
      </p:sp>
      <p:sp>
        <p:nvSpPr>
          <p:cNvPr id="23" name="Text 20"/>
          <p:cNvSpPr/>
          <p:nvPr/>
        </p:nvSpPr>
        <p:spPr>
          <a:xfrm>
            <a:off x="3463290" y="2770632"/>
            <a:ext cx="2468880" cy="342900"/>
          </a:xfrm>
          <a:prstGeom prst="rect">
            <a:avLst/>
          </a:prstGeom>
          <a:noFill/>
          <a:ln/>
        </p:spPr>
        <p:txBody>
          <a:bodyPr wrap="square" rtlCol="0" anchor="t"/>
          <a:lstStyle/>
          <a:p>
            <a:r>
              <a:rPr lang="en-US" sz="863" dirty="0">
                <a:solidFill>
                  <a:srgbClr val="222222"/>
                </a:solidFill>
                <a:latin typeface="Arial" pitchFamily="34" charset="0"/>
                <a:ea typeface="Arial" pitchFamily="34" charset="-122"/>
                <a:cs typeface="Arial" pitchFamily="34" charset="-120"/>
              </a:rPr>
              <a:t>Tap </a:t>
            </a:r>
            <a:r>
              <a:rPr lang="en-US" sz="863" b="1" dirty="0">
                <a:solidFill>
                  <a:srgbClr val="222222"/>
                </a:solidFill>
                <a:latin typeface="Arial" pitchFamily="34" charset="0"/>
                <a:ea typeface="Arial" pitchFamily="34" charset="-122"/>
                <a:cs typeface="Arial" pitchFamily="34" charset="-120"/>
              </a:rPr>
              <a:t>Done</a:t>
            </a:r>
            <a:endParaRPr lang="en-US" sz="863" b="1" dirty="0"/>
          </a:p>
        </p:txBody>
      </p:sp>
      <p:sp>
        <p:nvSpPr>
          <p:cNvPr id="24" name="Shape 21"/>
          <p:cNvSpPr/>
          <p:nvPr/>
        </p:nvSpPr>
        <p:spPr>
          <a:xfrm>
            <a:off x="3188970" y="3257550"/>
            <a:ext cx="2743200" cy="685800"/>
          </a:xfrm>
          <a:prstGeom prst="roundRect">
            <a:avLst>
              <a:gd name="adj" fmla="val 6000"/>
            </a:avLst>
          </a:prstGeom>
          <a:solidFill>
            <a:srgbClr val="FFF8EC"/>
          </a:solidFill>
          <a:ln w="19050">
            <a:solidFill>
              <a:srgbClr val="E79E18"/>
            </a:solidFill>
            <a:prstDash val="solid"/>
          </a:ln>
        </p:spPr>
        <p:txBody>
          <a:bodyPr/>
          <a:lstStyle/>
          <a:p>
            <a:endParaRPr lang="en-US" sz="1350"/>
          </a:p>
        </p:txBody>
      </p:sp>
      <p:sp>
        <p:nvSpPr>
          <p:cNvPr id="25" name="Text 22"/>
          <p:cNvSpPr/>
          <p:nvPr/>
        </p:nvSpPr>
        <p:spPr>
          <a:xfrm>
            <a:off x="3188970" y="3312414"/>
            <a:ext cx="2674620" cy="576072"/>
          </a:xfrm>
          <a:prstGeom prst="rect">
            <a:avLst/>
          </a:prstGeom>
          <a:noFill/>
          <a:ln/>
        </p:spPr>
        <p:txBody>
          <a:bodyPr wrap="square" rtlCol="0" anchor="ctr"/>
          <a:lstStyle/>
          <a:p>
            <a:r>
              <a:rPr lang="en-US" sz="900" dirty="0">
                <a:solidFill>
                  <a:srgbClr val="222222"/>
                </a:solidFill>
                <a:latin typeface="Arial" pitchFamily="34" charset="0"/>
                <a:ea typeface="Arial" pitchFamily="34" charset="-122"/>
                <a:cs typeface="Arial" pitchFamily="34" charset="-120"/>
              </a:rPr>
              <a:t>💡 Removing audio keeps focus on the signing.</a:t>
            </a:r>
            <a:endParaRPr lang="en-US" sz="900" dirty="0"/>
          </a:p>
        </p:txBody>
      </p:sp>
      <p:sp>
        <p:nvSpPr>
          <p:cNvPr id="26" name="Shape 23"/>
          <p:cNvSpPr/>
          <p:nvPr/>
        </p:nvSpPr>
        <p:spPr>
          <a:xfrm>
            <a:off x="6206490" y="1200150"/>
            <a:ext cx="2660904" cy="308610"/>
          </a:xfrm>
          <a:prstGeom prst="rect">
            <a:avLst/>
          </a:prstGeom>
          <a:solidFill>
            <a:srgbClr val="1A5C5A"/>
          </a:solidFill>
          <a:ln/>
        </p:spPr>
        <p:txBody>
          <a:bodyPr/>
          <a:lstStyle/>
          <a:p>
            <a:endParaRPr lang="en-US" sz="1350"/>
          </a:p>
        </p:txBody>
      </p:sp>
      <p:sp>
        <p:nvSpPr>
          <p:cNvPr id="27" name="Text 24"/>
          <p:cNvSpPr/>
          <p:nvPr/>
        </p:nvSpPr>
        <p:spPr>
          <a:xfrm>
            <a:off x="6275070" y="1200150"/>
            <a:ext cx="2523744" cy="308610"/>
          </a:xfrm>
          <a:prstGeom prst="rect">
            <a:avLst/>
          </a:prstGeom>
          <a:noFill/>
          <a:ln/>
        </p:spPr>
        <p:txBody>
          <a:bodyPr wrap="square" rtlCol="0" anchor="ctr"/>
          <a:lstStyle/>
          <a:p>
            <a:r>
              <a:rPr lang="en-US" sz="975" b="1" dirty="0">
                <a:solidFill>
                  <a:srgbClr val="FFFFFF"/>
                </a:solidFill>
                <a:latin typeface="Arial" pitchFamily="34" charset="0"/>
                <a:ea typeface="Arial" pitchFamily="34" charset="-122"/>
                <a:cs typeface="Arial" pitchFamily="34" charset="-120"/>
              </a:rPr>
              <a:t>Sharing &amp; Publishing</a:t>
            </a:r>
            <a:endParaRPr lang="en-US" sz="975" dirty="0"/>
          </a:p>
        </p:txBody>
      </p:sp>
      <p:sp>
        <p:nvSpPr>
          <p:cNvPr id="28" name="Shape 25"/>
          <p:cNvSpPr/>
          <p:nvPr/>
        </p:nvSpPr>
        <p:spPr>
          <a:xfrm>
            <a:off x="6206490" y="1611630"/>
            <a:ext cx="89154" cy="89154"/>
          </a:xfrm>
          <a:prstGeom prst="ellipse">
            <a:avLst/>
          </a:prstGeom>
          <a:solidFill>
            <a:srgbClr val="E79E18"/>
          </a:solidFill>
          <a:ln/>
        </p:spPr>
        <p:txBody>
          <a:bodyPr/>
          <a:lstStyle/>
          <a:p>
            <a:endParaRPr lang="en-US" sz="1350"/>
          </a:p>
        </p:txBody>
      </p:sp>
      <p:sp>
        <p:nvSpPr>
          <p:cNvPr id="29" name="Text 26"/>
          <p:cNvSpPr/>
          <p:nvPr/>
        </p:nvSpPr>
        <p:spPr>
          <a:xfrm>
            <a:off x="6364224" y="1549908"/>
            <a:ext cx="2503170" cy="288036"/>
          </a:xfrm>
          <a:prstGeom prst="rect">
            <a:avLst/>
          </a:prstGeom>
          <a:noFill/>
          <a:ln/>
        </p:spPr>
        <p:txBody>
          <a:bodyPr wrap="square" rtlCol="0" anchor="ctr"/>
          <a:lstStyle/>
          <a:p>
            <a:r>
              <a:rPr lang="en-US" sz="825" dirty="0">
                <a:solidFill>
                  <a:srgbClr val="222222"/>
                </a:solidFill>
                <a:latin typeface="Arial" pitchFamily="34" charset="0"/>
                <a:ea typeface="Arial" pitchFamily="34" charset="-122"/>
                <a:cs typeface="Arial" pitchFamily="34" charset="-120"/>
              </a:rPr>
              <a:t>Copy link — share via email, SMS, QR code</a:t>
            </a:r>
            <a:endParaRPr lang="en-US" sz="825" dirty="0"/>
          </a:p>
        </p:txBody>
      </p:sp>
      <p:sp>
        <p:nvSpPr>
          <p:cNvPr id="30" name="Shape 27"/>
          <p:cNvSpPr/>
          <p:nvPr/>
        </p:nvSpPr>
        <p:spPr>
          <a:xfrm>
            <a:off x="6206490" y="1940814"/>
            <a:ext cx="89154" cy="89154"/>
          </a:xfrm>
          <a:prstGeom prst="ellipse">
            <a:avLst/>
          </a:prstGeom>
          <a:solidFill>
            <a:srgbClr val="E79E18"/>
          </a:solidFill>
          <a:ln/>
        </p:spPr>
        <p:txBody>
          <a:bodyPr/>
          <a:lstStyle/>
          <a:p>
            <a:endParaRPr lang="en-US" sz="1350"/>
          </a:p>
        </p:txBody>
      </p:sp>
      <p:sp>
        <p:nvSpPr>
          <p:cNvPr id="31" name="Text 28"/>
          <p:cNvSpPr/>
          <p:nvPr/>
        </p:nvSpPr>
        <p:spPr>
          <a:xfrm>
            <a:off x="6364224" y="1879092"/>
            <a:ext cx="2503170" cy="288036"/>
          </a:xfrm>
          <a:prstGeom prst="rect">
            <a:avLst/>
          </a:prstGeom>
          <a:noFill/>
          <a:ln/>
        </p:spPr>
        <p:txBody>
          <a:bodyPr wrap="square" rtlCol="0" anchor="ctr"/>
          <a:lstStyle/>
          <a:p>
            <a:r>
              <a:rPr lang="en-US" sz="825" dirty="0">
                <a:solidFill>
                  <a:srgbClr val="222222"/>
                </a:solidFill>
                <a:latin typeface="Arial" pitchFamily="34" charset="0"/>
                <a:ea typeface="Arial" pitchFamily="34" charset="-122"/>
                <a:cs typeface="Arial" pitchFamily="34" charset="-120"/>
              </a:rPr>
              <a:t>Download as ebook — ePub for offline reading</a:t>
            </a:r>
            <a:endParaRPr lang="en-US" sz="825" dirty="0"/>
          </a:p>
        </p:txBody>
      </p:sp>
      <p:sp>
        <p:nvSpPr>
          <p:cNvPr id="32" name="Shape 29"/>
          <p:cNvSpPr/>
          <p:nvPr/>
        </p:nvSpPr>
        <p:spPr>
          <a:xfrm>
            <a:off x="6206490" y="2269998"/>
            <a:ext cx="89154" cy="89154"/>
          </a:xfrm>
          <a:prstGeom prst="ellipse">
            <a:avLst/>
          </a:prstGeom>
          <a:solidFill>
            <a:srgbClr val="E79E18"/>
          </a:solidFill>
          <a:ln/>
        </p:spPr>
        <p:txBody>
          <a:bodyPr/>
          <a:lstStyle/>
          <a:p>
            <a:endParaRPr lang="en-US" sz="1350"/>
          </a:p>
        </p:txBody>
      </p:sp>
      <p:sp>
        <p:nvSpPr>
          <p:cNvPr id="33" name="Text 30"/>
          <p:cNvSpPr/>
          <p:nvPr/>
        </p:nvSpPr>
        <p:spPr>
          <a:xfrm>
            <a:off x="6364224" y="2208276"/>
            <a:ext cx="2503170" cy="288036"/>
          </a:xfrm>
          <a:prstGeom prst="rect">
            <a:avLst/>
          </a:prstGeom>
          <a:noFill/>
          <a:ln/>
        </p:spPr>
        <p:txBody>
          <a:bodyPr wrap="square" rtlCol="0" anchor="ctr"/>
          <a:lstStyle/>
          <a:p>
            <a:r>
              <a:rPr lang="en-US" sz="825" dirty="0">
                <a:solidFill>
                  <a:srgbClr val="222222"/>
                </a:solidFill>
                <a:latin typeface="Arial" pitchFamily="34" charset="0"/>
                <a:ea typeface="Arial" pitchFamily="34" charset="-122"/>
                <a:cs typeface="Arial" pitchFamily="34" charset="-120"/>
              </a:rPr>
              <a:t>Download QR code — print for classroom display</a:t>
            </a:r>
            <a:endParaRPr lang="en-US" sz="825" dirty="0"/>
          </a:p>
        </p:txBody>
      </p:sp>
      <p:sp>
        <p:nvSpPr>
          <p:cNvPr id="34" name="Shape 31"/>
          <p:cNvSpPr/>
          <p:nvPr/>
        </p:nvSpPr>
        <p:spPr>
          <a:xfrm>
            <a:off x="6206490" y="2599182"/>
            <a:ext cx="89154" cy="89154"/>
          </a:xfrm>
          <a:prstGeom prst="ellipse">
            <a:avLst/>
          </a:prstGeom>
          <a:solidFill>
            <a:srgbClr val="E79E18"/>
          </a:solidFill>
          <a:ln/>
        </p:spPr>
        <p:txBody>
          <a:bodyPr/>
          <a:lstStyle/>
          <a:p>
            <a:endParaRPr lang="en-US" sz="1350"/>
          </a:p>
        </p:txBody>
      </p:sp>
      <p:sp>
        <p:nvSpPr>
          <p:cNvPr id="35" name="Text 32"/>
          <p:cNvSpPr/>
          <p:nvPr/>
        </p:nvSpPr>
        <p:spPr>
          <a:xfrm>
            <a:off x="6364224" y="2537460"/>
            <a:ext cx="2503170" cy="288036"/>
          </a:xfrm>
          <a:prstGeom prst="rect">
            <a:avLst/>
          </a:prstGeom>
          <a:noFill/>
          <a:ln/>
        </p:spPr>
        <p:txBody>
          <a:bodyPr wrap="square" rtlCol="0" anchor="ctr"/>
          <a:lstStyle/>
          <a:p>
            <a:r>
              <a:rPr lang="en-US" sz="825" dirty="0">
                <a:solidFill>
                  <a:srgbClr val="222222"/>
                </a:solidFill>
                <a:latin typeface="Arial" pitchFamily="34" charset="0"/>
                <a:ea typeface="Arial" pitchFamily="34" charset="-122"/>
                <a:cs typeface="Arial" pitchFamily="34" charset="-120"/>
              </a:rPr>
              <a:t>Print pages as worksheets</a:t>
            </a:r>
            <a:endParaRPr lang="en-US" sz="825" dirty="0"/>
          </a:p>
        </p:txBody>
      </p:sp>
      <p:sp>
        <p:nvSpPr>
          <p:cNvPr id="36" name="Shape 33"/>
          <p:cNvSpPr/>
          <p:nvPr/>
        </p:nvSpPr>
        <p:spPr>
          <a:xfrm>
            <a:off x="6206490" y="2928366"/>
            <a:ext cx="89154" cy="89154"/>
          </a:xfrm>
          <a:prstGeom prst="ellipse">
            <a:avLst/>
          </a:prstGeom>
          <a:solidFill>
            <a:srgbClr val="E79E18"/>
          </a:solidFill>
          <a:ln/>
        </p:spPr>
        <p:txBody>
          <a:bodyPr/>
          <a:lstStyle/>
          <a:p>
            <a:endParaRPr lang="en-US" sz="1350"/>
          </a:p>
        </p:txBody>
      </p:sp>
      <p:sp>
        <p:nvSpPr>
          <p:cNvPr id="37" name="Text 34"/>
          <p:cNvSpPr/>
          <p:nvPr/>
        </p:nvSpPr>
        <p:spPr>
          <a:xfrm>
            <a:off x="6364224" y="2866644"/>
            <a:ext cx="2503170" cy="288036"/>
          </a:xfrm>
          <a:prstGeom prst="rect">
            <a:avLst/>
          </a:prstGeom>
          <a:noFill/>
          <a:ln/>
        </p:spPr>
        <p:txBody>
          <a:bodyPr wrap="square" rtlCol="0" anchor="ctr"/>
          <a:lstStyle/>
          <a:p>
            <a:r>
              <a:rPr lang="en-US" sz="825" dirty="0">
                <a:solidFill>
                  <a:srgbClr val="222222"/>
                </a:solidFill>
                <a:latin typeface="Arial" pitchFamily="34" charset="0"/>
                <a:ea typeface="Arial" pitchFamily="34" charset="-122"/>
                <a:cs typeface="Arial" pitchFamily="34" charset="-120"/>
              </a:rPr>
              <a:t>Share to Google Classroom</a:t>
            </a:r>
            <a:endParaRPr lang="en-US" sz="825" dirty="0"/>
          </a:p>
        </p:txBody>
      </p:sp>
      <p:pic>
        <p:nvPicPr>
          <p:cNvPr id="38" name="Image 1" descr="book_preview.png"/>
          <p:cNvPicPr>
            <a:picLocks noChangeAspect="1"/>
          </p:cNvPicPr>
          <p:nvPr/>
        </p:nvPicPr>
        <p:blipFill>
          <a:blip r:embed="rId4"/>
          <a:stretch>
            <a:fillRect/>
          </a:stretch>
        </p:blipFill>
        <p:spPr>
          <a:xfrm>
            <a:off x="6206490" y="3360420"/>
            <a:ext cx="2660904" cy="1255014"/>
          </a:xfrm>
          <a:prstGeom prst="rect">
            <a:avLst/>
          </a:prstGeom>
        </p:spPr>
      </p:pic>
      <p:sp>
        <p:nvSpPr>
          <p:cNvPr id="39" name="Shape 35"/>
          <p:cNvSpPr/>
          <p:nvPr/>
        </p:nvSpPr>
        <p:spPr>
          <a:xfrm>
            <a:off x="274320" y="4732020"/>
            <a:ext cx="8593074" cy="274320"/>
          </a:xfrm>
          <a:prstGeom prst="rect">
            <a:avLst/>
          </a:prstGeom>
          <a:solidFill>
            <a:srgbClr val="175957"/>
          </a:solidFill>
          <a:ln/>
        </p:spPr>
        <p:txBody>
          <a:bodyPr/>
          <a:lstStyle/>
          <a:p>
            <a:endParaRPr lang="en-US" sz="1350"/>
          </a:p>
        </p:txBody>
      </p:sp>
      <p:sp>
        <p:nvSpPr>
          <p:cNvPr id="40" name="Text 36"/>
          <p:cNvSpPr/>
          <p:nvPr/>
        </p:nvSpPr>
        <p:spPr>
          <a:xfrm>
            <a:off x="377190" y="4732020"/>
            <a:ext cx="8366760" cy="274320"/>
          </a:xfrm>
          <a:prstGeom prst="rect">
            <a:avLst/>
          </a:prstGeom>
          <a:noFill/>
          <a:ln/>
        </p:spPr>
        <p:txBody>
          <a:bodyPr wrap="square" rtlCol="0" anchor="ctr"/>
          <a:lstStyle/>
          <a:p>
            <a:r>
              <a:rPr lang="en-US" sz="788" dirty="0">
                <a:solidFill>
                  <a:srgbClr val="FFFFFF"/>
                </a:solidFill>
                <a:latin typeface="Arial" pitchFamily="34" charset="0"/>
                <a:ea typeface="Arial" pitchFamily="34" charset="-122"/>
                <a:cs typeface="Arial" pitchFamily="34" charset="-120"/>
              </a:rPr>
              <a:t>⚠ Always check photos and videos are appropriate before publishing — ask permission if others appear.</a:t>
            </a:r>
            <a:endParaRPr lang="en-US" sz="788" dirty="0"/>
          </a:p>
        </p:txBody>
      </p:sp>
      <p:pic>
        <p:nvPicPr>
          <p:cNvPr id="41" name="Picture 40">
            <a:extLst>
              <a:ext uri="{FF2B5EF4-FFF2-40B4-BE49-F238E27FC236}">
                <a16:creationId xmlns:a16="http://schemas.microsoft.com/office/drawing/2014/main" id="{8FA43E0B-F196-C2E7-E289-6421F6122A46}"/>
              </a:ext>
            </a:extLst>
          </p:cNvPr>
          <p:cNvPicPr>
            <a:picLocks noChangeAspect="1"/>
          </p:cNvPicPr>
          <p:nvPr/>
        </p:nvPicPr>
        <p:blipFill>
          <a:blip r:embed="rId5"/>
          <a:stretch/>
        </p:blipFill>
        <p:spPr>
          <a:xfrm rot="1518072">
            <a:off x="6676532" y="-416573"/>
            <a:ext cx="3887947" cy="218697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8">
    <p:bg>
      <p:bgPr>
        <a:solidFill>
          <a:srgbClr val="2E8B84"/>
        </a:solidFill>
        <a:effectLst/>
      </p:bgPr>
    </p:bg>
    <p:spTree>
      <p:nvGrpSpPr>
        <p:cNvPr id="1" name=""/>
        <p:cNvGrpSpPr/>
        <p:nvPr/>
      </p:nvGrpSpPr>
      <p:grpSpPr>
        <a:xfrm>
          <a:off x="0" y="0"/>
          <a:ext cx="0" cy="0"/>
          <a:chOff x="0" y="0"/>
          <a:chExt cx="0" cy="0"/>
        </a:xfrm>
      </p:grpSpPr>
      <p:sp>
        <p:nvSpPr>
          <p:cNvPr id="2" name="Shape 0"/>
          <p:cNvSpPr/>
          <p:nvPr/>
        </p:nvSpPr>
        <p:spPr>
          <a:xfrm>
            <a:off x="7132320" y="2286000"/>
            <a:ext cx="3657600" cy="3657600"/>
          </a:xfrm>
          <a:prstGeom prst="ellipse">
            <a:avLst/>
          </a:prstGeom>
          <a:solidFill>
            <a:srgbClr val="1A5C5A">
              <a:alpha val="45000"/>
            </a:srgbClr>
          </a:solidFill>
          <a:ln w="12700">
            <a:solidFill>
              <a:srgbClr val="1A5C5A">
                <a:alpha val="45000"/>
              </a:srgbClr>
            </a:solidFill>
            <a:prstDash val="solid"/>
          </a:ln>
        </p:spPr>
        <p:txBody>
          <a:bodyPr/>
          <a:lstStyle/>
          <a:p>
            <a:endParaRPr lang="en-US"/>
          </a:p>
        </p:txBody>
      </p:sp>
      <p:sp>
        <p:nvSpPr>
          <p:cNvPr id="3" name="Text 1"/>
          <p:cNvSpPr/>
          <p:nvPr/>
        </p:nvSpPr>
        <p:spPr>
          <a:xfrm>
            <a:off x="640080" y="1188720"/>
            <a:ext cx="7315200" cy="457200"/>
          </a:xfrm>
          <a:prstGeom prst="rect">
            <a:avLst/>
          </a:prstGeom>
          <a:noFill/>
          <a:ln/>
        </p:spPr>
        <p:txBody>
          <a:bodyPr wrap="square" rtlCol="0" anchor="ctr"/>
          <a:lstStyle/>
          <a:p>
            <a:pPr marL="0" indent="0">
              <a:buNone/>
            </a:pPr>
            <a:r>
              <a:rPr lang="en-US" sz="1800" b="1" dirty="0">
                <a:solidFill>
                  <a:srgbClr val="E8A020"/>
                </a:solidFill>
                <a:latin typeface="Calibri" pitchFamily="34" charset="0"/>
                <a:ea typeface="Calibri" pitchFamily="34" charset="-122"/>
                <a:cs typeface="Calibri" pitchFamily="34" charset="-120"/>
              </a:rPr>
              <a:t>Part 6</a:t>
            </a:r>
            <a:endParaRPr lang="en-US" sz="1800" dirty="0"/>
          </a:p>
        </p:txBody>
      </p:sp>
      <p:sp>
        <p:nvSpPr>
          <p:cNvPr id="4" name="Text 2"/>
          <p:cNvSpPr/>
          <p:nvPr/>
        </p:nvSpPr>
        <p:spPr>
          <a:xfrm>
            <a:off x="640080" y="1664208"/>
            <a:ext cx="7772400" cy="1463040"/>
          </a:xfrm>
          <a:prstGeom prst="rect">
            <a:avLst/>
          </a:prstGeom>
          <a:noFill/>
          <a:ln/>
        </p:spPr>
        <p:txBody>
          <a:bodyPr wrap="square" rtlCol="0" anchor="ctr"/>
          <a:lstStyle/>
          <a:p>
            <a:pPr marL="0" indent="0">
              <a:buNone/>
            </a:pPr>
            <a:r>
              <a:rPr lang="en-US" sz="4000" b="1" dirty="0">
                <a:solidFill>
                  <a:srgbClr val="FFFFFF"/>
                </a:solidFill>
                <a:latin typeface="Calibri" pitchFamily="34" charset="0"/>
                <a:ea typeface="Calibri" pitchFamily="34" charset="-122"/>
                <a:cs typeface="Calibri" pitchFamily="34" charset="-120"/>
              </a:rPr>
              <a:t>Your Turn!</a:t>
            </a:r>
            <a:endParaRPr lang="en-US" sz="4000" dirty="0"/>
          </a:p>
          <a:p>
            <a:pPr marL="0" indent="0">
              <a:buNone/>
            </a:pPr>
            <a:r>
              <a:rPr lang="en-US" sz="4000" b="1" dirty="0">
                <a:solidFill>
                  <a:srgbClr val="FFFFFF"/>
                </a:solidFill>
                <a:latin typeface="Calibri" pitchFamily="34" charset="0"/>
                <a:ea typeface="Calibri" pitchFamily="34" charset="-122"/>
                <a:cs typeface="Calibri" pitchFamily="34" charset="-120"/>
              </a:rPr>
              <a:t>Group Activity</a:t>
            </a:r>
            <a:endParaRPr lang="en-US" sz="4000" dirty="0"/>
          </a:p>
        </p:txBody>
      </p:sp>
      <p:sp>
        <p:nvSpPr>
          <p:cNvPr id="5" name="Text 3"/>
          <p:cNvSpPr/>
          <p:nvPr/>
        </p:nvSpPr>
        <p:spPr>
          <a:xfrm>
            <a:off x="640080" y="3246120"/>
            <a:ext cx="3657600" cy="365760"/>
          </a:xfrm>
          <a:prstGeom prst="rect">
            <a:avLst/>
          </a:prstGeom>
          <a:noFill/>
          <a:ln/>
        </p:spPr>
        <p:txBody>
          <a:bodyPr wrap="square" rtlCol="0" anchor="ctr"/>
          <a:lstStyle/>
          <a:p>
            <a:pPr marL="0" indent="0">
              <a:buNone/>
            </a:pPr>
            <a:r>
              <a:rPr lang="en-US" sz="1600" i="1" dirty="0">
                <a:solidFill>
                  <a:srgbClr val="D6EFED"/>
                </a:solidFill>
                <a:latin typeface="Calibri" pitchFamily="34" charset="0"/>
                <a:ea typeface="Calibri" pitchFamily="34" charset="-122"/>
                <a:cs typeface="Calibri" pitchFamily="34" charset="-120"/>
              </a:rPr>
              <a:t>15–20 minutes</a:t>
            </a:r>
            <a:endParaRPr lang="en-US" sz="1600" dirty="0"/>
          </a:p>
        </p:txBody>
      </p:sp>
      <p:pic>
        <p:nvPicPr>
          <p:cNvPr id="8" name="Picture 7">
            <a:extLst>
              <a:ext uri="{FF2B5EF4-FFF2-40B4-BE49-F238E27FC236}">
                <a16:creationId xmlns:a16="http://schemas.microsoft.com/office/drawing/2014/main" id="{B178B33B-2272-3E15-94FB-B2BA94F8FA2F}"/>
              </a:ext>
            </a:extLst>
          </p:cNvPr>
          <p:cNvPicPr>
            <a:picLocks noChangeAspect="1"/>
          </p:cNvPicPr>
          <p:nvPr/>
        </p:nvPicPr>
        <p:blipFill>
          <a:blip r:embed="rId3"/>
          <a:stretch>
            <a:fillRect/>
          </a:stretch>
        </p:blipFill>
        <p:spPr>
          <a:xfrm>
            <a:off x="5536720" y="1293123"/>
            <a:ext cx="2557253" cy="255725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9">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6 · ACTIVITY</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Choose a scenario.  Plan your LER.</a:t>
            </a:r>
            <a:endParaRPr lang="en-US" sz="3200" dirty="0"/>
          </a:p>
        </p:txBody>
      </p:sp>
      <p:sp>
        <p:nvSpPr>
          <p:cNvPr id="5" name="Text 3"/>
          <p:cNvSpPr/>
          <p:nvPr/>
        </p:nvSpPr>
        <p:spPr>
          <a:xfrm>
            <a:off x="365760" y="1417320"/>
            <a:ext cx="8412480" cy="34747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Scenario options:</a:t>
            </a:r>
            <a:endParaRPr lang="en-US" sz="1600" dirty="0"/>
          </a:p>
        </p:txBody>
      </p:sp>
      <p:grpSp>
        <p:nvGrpSpPr>
          <p:cNvPr id="29" name="Group 28">
            <a:extLst>
              <a:ext uri="{FF2B5EF4-FFF2-40B4-BE49-F238E27FC236}">
                <a16:creationId xmlns:a16="http://schemas.microsoft.com/office/drawing/2014/main" id="{8A7B304D-0CD4-D818-E71C-27AB99E9D24E}"/>
              </a:ext>
            </a:extLst>
          </p:cNvPr>
          <p:cNvGrpSpPr/>
          <p:nvPr/>
        </p:nvGrpSpPr>
        <p:grpSpPr>
          <a:xfrm>
            <a:off x="342900" y="1837944"/>
            <a:ext cx="8458200" cy="594360"/>
            <a:chOff x="365760" y="2103120"/>
            <a:chExt cx="8458200" cy="594360"/>
          </a:xfrm>
        </p:grpSpPr>
        <p:sp>
          <p:nvSpPr>
            <p:cNvPr id="8" name="Shape 6"/>
            <p:cNvSpPr/>
            <p:nvPr/>
          </p:nvSpPr>
          <p:spPr>
            <a:xfrm>
              <a:off x="3246120" y="2103120"/>
              <a:ext cx="2697480" cy="594360"/>
            </a:xfrm>
            <a:prstGeom prst="rect">
              <a:avLst/>
            </a:prstGeom>
            <a:solidFill>
              <a:srgbClr val="FEF3DC"/>
            </a:solidFill>
            <a:ln w="12700">
              <a:solidFill>
                <a:srgbClr val="2E8B84"/>
              </a:solidFill>
              <a:prstDash val="solid"/>
            </a:ln>
          </p:spPr>
          <p:txBody>
            <a:bodyPr/>
            <a:lstStyle/>
            <a:p>
              <a:endParaRPr lang="en-US"/>
            </a:p>
          </p:txBody>
        </p:sp>
        <p:grpSp>
          <p:nvGrpSpPr>
            <p:cNvPr id="24" name="Group 23">
              <a:extLst>
                <a:ext uri="{FF2B5EF4-FFF2-40B4-BE49-F238E27FC236}">
                  <a16:creationId xmlns:a16="http://schemas.microsoft.com/office/drawing/2014/main" id="{DEE780C3-F51B-EDCD-A5D8-F7AB1D70A7C1}"/>
                </a:ext>
              </a:extLst>
            </p:cNvPr>
            <p:cNvGrpSpPr/>
            <p:nvPr/>
          </p:nvGrpSpPr>
          <p:grpSpPr>
            <a:xfrm>
              <a:off x="365760" y="2103120"/>
              <a:ext cx="8458200" cy="594360"/>
              <a:chOff x="365760" y="2103120"/>
              <a:chExt cx="8458200" cy="594360"/>
            </a:xfrm>
          </p:grpSpPr>
          <p:sp>
            <p:nvSpPr>
              <p:cNvPr id="6" name="Shape 4"/>
              <p:cNvSpPr/>
              <p:nvPr/>
            </p:nvSpPr>
            <p:spPr>
              <a:xfrm>
                <a:off x="365760" y="2103120"/>
                <a:ext cx="2697480" cy="594360"/>
              </a:xfrm>
              <a:prstGeom prst="rect">
                <a:avLst/>
              </a:prstGeom>
              <a:solidFill>
                <a:srgbClr val="D6EFED"/>
              </a:solidFill>
              <a:ln w="12700">
                <a:solidFill>
                  <a:srgbClr val="2E8B84"/>
                </a:solidFill>
                <a:prstDash val="solid"/>
              </a:ln>
            </p:spPr>
            <p:txBody>
              <a:bodyPr/>
              <a:lstStyle/>
              <a:p>
                <a:endParaRPr lang="en-US"/>
              </a:p>
            </p:txBody>
          </p:sp>
          <p:sp>
            <p:nvSpPr>
              <p:cNvPr id="7" name="Text 5"/>
              <p:cNvSpPr/>
              <p:nvPr/>
            </p:nvSpPr>
            <p:spPr>
              <a:xfrm>
                <a:off x="457200" y="2103120"/>
                <a:ext cx="2514600" cy="59436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cleaned the classroom."</a:t>
                </a:r>
                <a:endParaRPr lang="en-US" sz="1600" dirty="0"/>
              </a:p>
            </p:txBody>
          </p:sp>
          <p:sp>
            <p:nvSpPr>
              <p:cNvPr id="9" name="Text 7"/>
              <p:cNvSpPr/>
              <p:nvPr/>
            </p:nvSpPr>
            <p:spPr>
              <a:xfrm>
                <a:off x="3337560" y="2103120"/>
                <a:ext cx="2514600" cy="59436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made sticky rice."</a:t>
                </a:r>
                <a:endParaRPr lang="en-US" sz="1600" dirty="0"/>
              </a:p>
            </p:txBody>
          </p:sp>
          <p:sp>
            <p:nvSpPr>
              <p:cNvPr id="10" name="Shape 8"/>
              <p:cNvSpPr/>
              <p:nvPr/>
            </p:nvSpPr>
            <p:spPr>
              <a:xfrm>
                <a:off x="6126480" y="2103120"/>
                <a:ext cx="2697480" cy="594360"/>
              </a:xfrm>
              <a:prstGeom prst="rect">
                <a:avLst/>
              </a:prstGeom>
              <a:solidFill>
                <a:srgbClr val="D6EFED"/>
              </a:solidFill>
              <a:ln w="12700">
                <a:solidFill>
                  <a:srgbClr val="2E8B84"/>
                </a:solidFill>
                <a:prstDash val="solid"/>
              </a:ln>
            </p:spPr>
            <p:txBody>
              <a:bodyPr/>
              <a:lstStyle/>
              <a:p>
                <a:endParaRPr lang="en-US"/>
              </a:p>
            </p:txBody>
          </p:sp>
          <p:sp>
            <p:nvSpPr>
              <p:cNvPr id="11" name="Text 9"/>
              <p:cNvSpPr/>
              <p:nvPr/>
            </p:nvSpPr>
            <p:spPr>
              <a:xfrm>
                <a:off x="6217920" y="2103120"/>
                <a:ext cx="2514600" cy="594360"/>
              </a:xfrm>
              <a:prstGeom prst="rect">
                <a:avLst/>
              </a:prstGeom>
              <a:noFill/>
              <a:ln/>
            </p:spPr>
            <p:txBody>
              <a:bodyPr wrap="square" rtlCol="0" anchor="ctr"/>
              <a:lstStyle/>
              <a:p>
                <a:pPr marL="0" indent="0">
                  <a:buNone/>
                </a:pPr>
                <a:r>
                  <a:rPr lang="en-US" sz="1600" i="1" dirty="0">
                    <a:solidFill>
                      <a:srgbClr val="2C2C2C"/>
                    </a:solidFill>
                    <a:latin typeface="Calibri" pitchFamily="34" charset="0"/>
                    <a:ea typeface="Calibri" pitchFamily="34" charset="-122"/>
                    <a:cs typeface="Calibri" pitchFamily="34" charset="-120"/>
                  </a:rPr>
                  <a:t>"We watered the garden."</a:t>
                </a:r>
                <a:endParaRPr lang="en-US" sz="1600" dirty="0"/>
              </a:p>
            </p:txBody>
          </p:sp>
        </p:grpSp>
      </p:grpSp>
      <p:sp>
        <p:nvSpPr>
          <p:cNvPr id="18" name="Text 16"/>
          <p:cNvSpPr/>
          <p:nvPr/>
        </p:nvSpPr>
        <p:spPr>
          <a:xfrm>
            <a:off x="937260" y="3703320"/>
            <a:ext cx="7772400" cy="45720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5 pages — one sentence each</a:t>
            </a:r>
            <a:endParaRPr lang="en-US" sz="1600" dirty="0"/>
          </a:p>
        </p:txBody>
      </p:sp>
      <p:grpSp>
        <p:nvGrpSpPr>
          <p:cNvPr id="28" name="Group 27">
            <a:extLst>
              <a:ext uri="{FF2B5EF4-FFF2-40B4-BE49-F238E27FC236}">
                <a16:creationId xmlns:a16="http://schemas.microsoft.com/office/drawing/2014/main" id="{B2116830-206F-488D-227E-056ED291AC1E}"/>
              </a:ext>
            </a:extLst>
          </p:cNvPr>
          <p:cNvGrpSpPr/>
          <p:nvPr/>
        </p:nvGrpSpPr>
        <p:grpSpPr>
          <a:xfrm>
            <a:off x="342900" y="2711197"/>
            <a:ext cx="8412480" cy="2057400"/>
            <a:chOff x="365760" y="2880360"/>
            <a:chExt cx="8412480" cy="2057400"/>
          </a:xfrm>
        </p:grpSpPr>
        <p:sp>
          <p:nvSpPr>
            <p:cNvPr id="12" name="Text 10"/>
            <p:cNvSpPr/>
            <p:nvPr/>
          </p:nvSpPr>
          <p:spPr>
            <a:xfrm>
              <a:off x="365760" y="2880360"/>
              <a:ext cx="8412480" cy="347472"/>
            </a:xfrm>
            <a:prstGeom prst="rect">
              <a:avLst/>
            </a:prstGeom>
            <a:noFill/>
            <a:ln/>
          </p:spPr>
          <p:txBody>
            <a:bodyPr wrap="square" rtlCol="0" anchor="ctr"/>
            <a:lstStyle/>
            <a:p>
              <a:pPr marL="0" indent="0">
                <a:buNone/>
              </a:pPr>
              <a:r>
                <a:rPr lang="en-US" sz="1600" b="1" dirty="0">
                  <a:solidFill>
                    <a:srgbClr val="1A5C5A"/>
                  </a:solidFill>
                  <a:latin typeface="Calibri" pitchFamily="34" charset="0"/>
                  <a:ea typeface="Calibri" pitchFamily="34" charset="-122"/>
                  <a:cs typeface="Calibri" pitchFamily="34" charset="-120"/>
                </a:rPr>
                <a:t>Create:</a:t>
              </a:r>
              <a:endParaRPr lang="en-US" sz="1600" dirty="0"/>
            </a:p>
          </p:txBody>
        </p:sp>
        <p:grpSp>
          <p:nvGrpSpPr>
            <p:cNvPr id="25" name="Group 24">
              <a:extLst>
                <a:ext uri="{FF2B5EF4-FFF2-40B4-BE49-F238E27FC236}">
                  <a16:creationId xmlns:a16="http://schemas.microsoft.com/office/drawing/2014/main" id="{18701829-BA8D-D0FA-96BE-9A5C7D4E4A3C}"/>
                </a:ext>
              </a:extLst>
            </p:cNvPr>
            <p:cNvGrpSpPr/>
            <p:nvPr/>
          </p:nvGrpSpPr>
          <p:grpSpPr>
            <a:xfrm>
              <a:off x="457200" y="3291840"/>
              <a:ext cx="347472" cy="347472"/>
              <a:chOff x="457200" y="3291840"/>
              <a:chExt cx="347472" cy="347472"/>
            </a:xfrm>
          </p:grpSpPr>
          <p:sp>
            <p:nvSpPr>
              <p:cNvPr id="13" name="Shape 11"/>
              <p:cNvSpPr/>
              <p:nvPr/>
            </p:nvSpPr>
            <p:spPr>
              <a:xfrm>
                <a:off x="457200" y="3291840"/>
                <a:ext cx="347472" cy="347472"/>
              </a:xfrm>
              <a:prstGeom prst="ellipse">
                <a:avLst/>
              </a:prstGeom>
              <a:solidFill>
                <a:srgbClr val="E8A020"/>
              </a:solidFill>
              <a:ln w="12700">
                <a:solidFill>
                  <a:srgbClr val="E8A020"/>
                </a:solidFill>
                <a:prstDash val="solid"/>
              </a:ln>
            </p:spPr>
            <p:txBody>
              <a:bodyPr/>
              <a:lstStyle/>
              <a:p>
                <a:endParaRPr lang="en-US"/>
              </a:p>
            </p:txBody>
          </p:sp>
          <p:sp>
            <p:nvSpPr>
              <p:cNvPr id="14" name="Text 12"/>
              <p:cNvSpPr/>
              <p:nvPr/>
            </p:nvSpPr>
            <p:spPr>
              <a:xfrm>
                <a:off x="457200" y="3291840"/>
                <a:ext cx="347472" cy="347472"/>
              </a:xfrm>
              <a:prstGeom prst="rect">
                <a:avLst/>
              </a:prstGeom>
              <a:noFill/>
              <a:ln/>
            </p:spPr>
            <p:txBody>
              <a:bodyPr wrap="square" lIns="0" tIns="0" rIns="0" bIns="0" rtlCol="0" anchor="ctr"/>
              <a:lstStyle/>
              <a:p>
                <a:pPr marL="0" indent="0" algn="ctr">
                  <a:buNone/>
                </a:pPr>
                <a:r>
                  <a:rPr lang="en-US" sz="1200" b="1" dirty="0">
                    <a:solidFill>
                      <a:srgbClr val="FFFFFF"/>
                    </a:solidFill>
                  </a:rPr>
                  <a:t>1</a:t>
                </a:r>
                <a:endParaRPr lang="en-US" sz="1200" dirty="0"/>
              </a:p>
            </p:txBody>
          </p:sp>
        </p:grpSp>
        <p:sp>
          <p:nvSpPr>
            <p:cNvPr id="15" name="Text 13"/>
            <p:cNvSpPr/>
            <p:nvPr/>
          </p:nvSpPr>
          <p:spPr>
            <a:xfrm>
              <a:off x="960120" y="3291840"/>
              <a:ext cx="7772400" cy="45720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A cover page (title + photo description)</a:t>
              </a:r>
              <a:endParaRPr lang="en-US" sz="1600" dirty="0"/>
            </a:p>
          </p:txBody>
        </p:sp>
        <p:grpSp>
          <p:nvGrpSpPr>
            <p:cNvPr id="26" name="Group 25">
              <a:extLst>
                <a:ext uri="{FF2B5EF4-FFF2-40B4-BE49-F238E27FC236}">
                  <a16:creationId xmlns:a16="http://schemas.microsoft.com/office/drawing/2014/main" id="{24B3DB4E-1B61-476F-1252-040204C867B3}"/>
                </a:ext>
              </a:extLst>
            </p:cNvPr>
            <p:cNvGrpSpPr/>
            <p:nvPr/>
          </p:nvGrpSpPr>
          <p:grpSpPr>
            <a:xfrm>
              <a:off x="457200" y="3886200"/>
              <a:ext cx="347472" cy="347472"/>
              <a:chOff x="457200" y="3886200"/>
              <a:chExt cx="347472" cy="347472"/>
            </a:xfrm>
          </p:grpSpPr>
          <p:sp>
            <p:nvSpPr>
              <p:cNvPr id="16" name="Shape 14"/>
              <p:cNvSpPr/>
              <p:nvPr/>
            </p:nvSpPr>
            <p:spPr>
              <a:xfrm>
                <a:off x="457200" y="3886200"/>
                <a:ext cx="347472" cy="347472"/>
              </a:xfrm>
              <a:prstGeom prst="ellipse">
                <a:avLst/>
              </a:prstGeom>
              <a:solidFill>
                <a:srgbClr val="E8A020"/>
              </a:solidFill>
              <a:ln w="12700">
                <a:solidFill>
                  <a:srgbClr val="E8A020"/>
                </a:solidFill>
                <a:prstDash val="solid"/>
              </a:ln>
            </p:spPr>
            <p:txBody>
              <a:bodyPr/>
              <a:lstStyle/>
              <a:p>
                <a:endParaRPr lang="en-US"/>
              </a:p>
            </p:txBody>
          </p:sp>
          <p:sp>
            <p:nvSpPr>
              <p:cNvPr id="17" name="Text 15"/>
              <p:cNvSpPr/>
              <p:nvPr/>
            </p:nvSpPr>
            <p:spPr>
              <a:xfrm>
                <a:off x="457200" y="3886200"/>
                <a:ext cx="347472" cy="347472"/>
              </a:xfrm>
              <a:prstGeom prst="rect">
                <a:avLst/>
              </a:prstGeom>
              <a:noFill/>
              <a:ln/>
            </p:spPr>
            <p:txBody>
              <a:bodyPr wrap="square" lIns="0" tIns="0" rIns="0" bIns="0" rtlCol="0" anchor="ctr"/>
              <a:lstStyle/>
              <a:p>
                <a:pPr marL="0" indent="0" algn="ctr">
                  <a:buNone/>
                </a:pPr>
                <a:r>
                  <a:rPr lang="en-US" sz="1200" b="1" dirty="0">
                    <a:solidFill>
                      <a:srgbClr val="FFFFFF"/>
                    </a:solidFill>
                  </a:rPr>
                  <a:t>2</a:t>
                </a:r>
                <a:endParaRPr lang="en-US" sz="1200" dirty="0"/>
              </a:p>
            </p:txBody>
          </p:sp>
        </p:grpSp>
        <p:grpSp>
          <p:nvGrpSpPr>
            <p:cNvPr id="27" name="Group 26">
              <a:extLst>
                <a:ext uri="{FF2B5EF4-FFF2-40B4-BE49-F238E27FC236}">
                  <a16:creationId xmlns:a16="http://schemas.microsoft.com/office/drawing/2014/main" id="{396B3CBE-0DD8-A3B6-F120-A09FD5ED8CD9}"/>
                </a:ext>
              </a:extLst>
            </p:cNvPr>
            <p:cNvGrpSpPr/>
            <p:nvPr/>
          </p:nvGrpSpPr>
          <p:grpSpPr>
            <a:xfrm>
              <a:off x="457200" y="4480560"/>
              <a:ext cx="347472" cy="347472"/>
              <a:chOff x="457200" y="4480560"/>
              <a:chExt cx="347472" cy="347472"/>
            </a:xfrm>
          </p:grpSpPr>
          <p:sp>
            <p:nvSpPr>
              <p:cNvPr id="19" name="Shape 17"/>
              <p:cNvSpPr/>
              <p:nvPr/>
            </p:nvSpPr>
            <p:spPr>
              <a:xfrm>
                <a:off x="457200" y="4480560"/>
                <a:ext cx="347472" cy="347472"/>
              </a:xfrm>
              <a:prstGeom prst="ellipse">
                <a:avLst/>
              </a:prstGeom>
              <a:solidFill>
                <a:srgbClr val="E8A020"/>
              </a:solidFill>
              <a:ln w="12700">
                <a:solidFill>
                  <a:srgbClr val="E8A020"/>
                </a:solidFill>
                <a:prstDash val="solid"/>
              </a:ln>
            </p:spPr>
            <p:txBody>
              <a:bodyPr/>
              <a:lstStyle/>
              <a:p>
                <a:endParaRPr lang="en-US"/>
              </a:p>
            </p:txBody>
          </p:sp>
          <p:sp>
            <p:nvSpPr>
              <p:cNvPr id="20" name="Text 18"/>
              <p:cNvSpPr/>
              <p:nvPr/>
            </p:nvSpPr>
            <p:spPr>
              <a:xfrm>
                <a:off x="457200" y="4480560"/>
                <a:ext cx="347472" cy="347472"/>
              </a:xfrm>
              <a:prstGeom prst="rect">
                <a:avLst/>
              </a:prstGeom>
              <a:noFill/>
              <a:ln/>
            </p:spPr>
            <p:txBody>
              <a:bodyPr wrap="square" lIns="0" tIns="0" rIns="0" bIns="0" rtlCol="0" anchor="ctr"/>
              <a:lstStyle/>
              <a:p>
                <a:pPr marL="0" indent="0" algn="ctr">
                  <a:buNone/>
                </a:pPr>
                <a:r>
                  <a:rPr lang="en-US" sz="1200" b="1" dirty="0">
                    <a:solidFill>
                      <a:srgbClr val="FFFFFF"/>
                    </a:solidFill>
                  </a:rPr>
                  <a:t>3</a:t>
                </a:r>
                <a:endParaRPr lang="en-US" sz="1200" dirty="0"/>
              </a:p>
            </p:txBody>
          </p:sp>
        </p:grpSp>
        <p:sp>
          <p:nvSpPr>
            <p:cNvPr id="21" name="Text 19"/>
            <p:cNvSpPr/>
            <p:nvPr/>
          </p:nvSpPr>
          <p:spPr>
            <a:xfrm>
              <a:off x="960120" y="4480560"/>
              <a:ext cx="7772400" cy="457200"/>
            </a:xfrm>
            <a:prstGeom prst="rect">
              <a:avLst/>
            </a:prstGeom>
            <a:noFill/>
            <a:ln/>
          </p:spPr>
          <p:txBody>
            <a:bodyPr wrap="square" rtlCol="0" anchor="ctr"/>
            <a:lstStyle/>
            <a:p>
              <a:pPr marL="0" indent="0">
                <a:buNone/>
              </a:pPr>
              <a:r>
                <a:rPr lang="en-US" sz="1600" dirty="0">
                  <a:solidFill>
                    <a:srgbClr val="2C2C2C"/>
                  </a:solidFill>
                  <a:latin typeface="Calibri" pitchFamily="34" charset="0"/>
                  <a:ea typeface="Calibri" pitchFamily="34" charset="-122"/>
                  <a:cs typeface="Calibri" pitchFamily="34" charset="-120"/>
                </a:rPr>
                <a:t>Use at least one vocabulary word on 3+ pages</a:t>
              </a:r>
              <a:endParaRPr lang="en-US" sz="1600" dirty="0"/>
            </a:p>
          </p:txBody>
        </p:sp>
      </p:grpSp>
      <p:sp>
        <p:nvSpPr>
          <p:cNvPr id="22" name="Shape 20"/>
          <p:cNvSpPr/>
          <p:nvPr/>
        </p:nvSpPr>
        <p:spPr>
          <a:xfrm>
            <a:off x="365760" y="5166360"/>
            <a:ext cx="8412480" cy="475488"/>
          </a:xfrm>
          <a:prstGeom prst="rect">
            <a:avLst/>
          </a:prstGeom>
          <a:solidFill>
            <a:srgbClr val="D6EFED"/>
          </a:solidFill>
          <a:ln w="12700">
            <a:solidFill>
              <a:srgbClr val="D6EFED"/>
            </a:solidFill>
            <a:prstDash val="solid"/>
          </a:ln>
        </p:spPr>
        <p:txBody>
          <a:bodyPr/>
          <a:lstStyle/>
          <a:p>
            <a:endParaRPr lang="en-US"/>
          </a:p>
        </p:txBody>
      </p:sp>
      <p:sp>
        <p:nvSpPr>
          <p:cNvPr id="23" name="Text 21"/>
          <p:cNvSpPr/>
          <p:nvPr/>
        </p:nvSpPr>
        <p:spPr>
          <a:xfrm>
            <a:off x="502920" y="5166360"/>
            <a:ext cx="8229600" cy="475488"/>
          </a:xfrm>
          <a:prstGeom prst="rect">
            <a:avLst/>
          </a:prstGeom>
          <a:noFill/>
          <a:ln/>
        </p:spPr>
        <p:txBody>
          <a:bodyPr wrap="square" rtlCol="0" anchor="ctr"/>
          <a:lstStyle/>
          <a:p>
            <a:pPr marL="0" indent="0">
              <a:buNone/>
            </a:pPr>
            <a:r>
              <a:rPr lang="en-US" sz="1200" b="1" dirty="0">
                <a:solidFill>
                  <a:srgbClr val="1A5C5A"/>
                </a:solidFill>
                <a:latin typeface="Calibri" pitchFamily="34" charset="0"/>
                <a:ea typeface="Calibri" pitchFamily="34" charset="-122"/>
                <a:cs typeface="Calibri" pitchFamily="34" charset="-120"/>
              </a:rPr>
              <a:t>📷  Think: what photos would you need?  When could you take them this week?</a:t>
            </a:r>
            <a:endParaRPr lang="en-US" sz="1200" dirty="0"/>
          </a:p>
        </p:txBody>
      </p:sp>
      <p:pic>
        <p:nvPicPr>
          <p:cNvPr id="31" name="Picture 30">
            <a:extLst>
              <a:ext uri="{FF2B5EF4-FFF2-40B4-BE49-F238E27FC236}">
                <a16:creationId xmlns:a16="http://schemas.microsoft.com/office/drawing/2014/main" id="{B0A43802-9D3B-B97C-6202-B4D6FE59914D}"/>
              </a:ext>
            </a:extLst>
          </p:cNvPr>
          <p:cNvPicPr>
            <a:picLocks noChangeAspect="1"/>
          </p:cNvPicPr>
          <p:nvPr/>
        </p:nvPicPr>
        <p:blipFill>
          <a:blip r:embed="rId3"/>
          <a:stretch/>
        </p:blipFill>
        <p:spPr>
          <a:xfrm>
            <a:off x="5319777" y="0"/>
            <a:ext cx="3824223" cy="215112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0">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PART 6 · DISCUSSION</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What Makes a Great LER?</a:t>
            </a:r>
            <a:endParaRPr lang="en-US" sz="3200" dirty="0"/>
          </a:p>
        </p:txBody>
      </p:sp>
      <p:grpSp>
        <p:nvGrpSpPr>
          <p:cNvPr id="23" name="Group 22">
            <a:extLst>
              <a:ext uri="{FF2B5EF4-FFF2-40B4-BE49-F238E27FC236}">
                <a16:creationId xmlns:a16="http://schemas.microsoft.com/office/drawing/2014/main" id="{0EB6B7B6-49DA-CF71-C845-B3EE02F38249}"/>
              </a:ext>
            </a:extLst>
          </p:cNvPr>
          <p:cNvGrpSpPr/>
          <p:nvPr/>
        </p:nvGrpSpPr>
        <p:grpSpPr>
          <a:xfrm>
            <a:off x="365760" y="1453896"/>
            <a:ext cx="8412480" cy="3547872"/>
            <a:chOff x="365760" y="1691640"/>
            <a:chExt cx="8412480" cy="3547872"/>
          </a:xfrm>
        </p:grpSpPr>
        <p:sp>
          <p:nvSpPr>
            <p:cNvPr id="5" name="Shape 3"/>
            <p:cNvSpPr/>
            <p:nvPr/>
          </p:nvSpPr>
          <p:spPr>
            <a:xfrm>
              <a:off x="365760" y="1691640"/>
              <a:ext cx="4572000" cy="384048"/>
            </a:xfrm>
            <a:prstGeom prst="rect">
              <a:avLst/>
            </a:prstGeom>
            <a:solidFill>
              <a:srgbClr val="2E7D5E"/>
            </a:solidFill>
            <a:ln w="12700">
              <a:solidFill>
                <a:srgbClr val="2E7D5E"/>
              </a:solidFill>
              <a:prstDash val="solid"/>
            </a:ln>
          </p:spPr>
          <p:txBody>
            <a:bodyPr/>
            <a:lstStyle/>
            <a:p>
              <a:endParaRPr lang="en-US"/>
            </a:p>
          </p:txBody>
        </p:sp>
        <p:sp>
          <p:nvSpPr>
            <p:cNvPr id="6" name="Text 4"/>
            <p:cNvSpPr/>
            <p:nvPr/>
          </p:nvSpPr>
          <p:spPr>
            <a:xfrm>
              <a:off x="457200" y="1691640"/>
              <a:ext cx="4389120" cy="384048"/>
            </a:xfrm>
            <a:prstGeom prst="rect">
              <a:avLst/>
            </a:prstGeom>
            <a:noFill/>
            <a:ln/>
          </p:spPr>
          <p:txBody>
            <a:bodyPr wrap="square" lIns="0" tIns="0" rIns="0" bIns="0" rtlCol="0" anchor="ctr"/>
            <a:lstStyle/>
            <a:p>
              <a:pPr marL="0" indent="0">
                <a:buNone/>
              </a:pPr>
              <a:r>
                <a:rPr lang="en-US" b="1" dirty="0">
                  <a:solidFill>
                    <a:srgbClr val="FFFFFF"/>
                  </a:solidFill>
                  <a:latin typeface="Calibri" pitchFamily="34" charset="0"/>
                  <a:ea typeface="Calibri" pitchFamily="34" charset="-122"/>
                  <a:cs typeface="Calibri" pitchFamily="34" charset="-120"/>
                </a:rPr>
                <a:t>✓  YES</a:t>
              </a:r>
              <a:endParaRPr lang="en-US" dirty="0"/>
            </a:p>
          </p:txBody>
        </p:sp>
        <p:sp>
          <p:nvSpPr>
            <p:cNvPr id="7" name="Text 5"/>
            <p:cNvSpPr/>
            <p:nvPr/>
          </p:nvSpPr>
          <p:spPr>
            <a:xfrm>
              <a:off x="457200" y="2130552"/>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Real photos</a:t>
              </a:r>
              <a:endParaRPr lang="en-US" sz="1600" dirty="0"/>
            </a:p>
          </p:txBody>
        </p:sp>
        <p:sp>
          <p:nvSpPr>
            <p:cNvPr id="8" name="Text 6"/>
            <p:cNvSpPr/>
            <p:nvPr/>
          </p:nvSpPr>
          <p:spPr>
            <a:xfrm>
              <a:off x="457200" y="2478024"/>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Real students</a:t>
              </a:r>
              <a:endParaRPr lang="en-US" sz="1600" dirty="0"/>
            </a:p>
          </p:txBody>
        </p:sp>
        <p:sp>
          <p:nvSpPr>
            <p:cNvPr id="9" name="Text 7"/>
            <p:cNvSpPr/>
            <p:nvPr/>
          </p:nvSpPr>
          <p:spPr>
            <a:xfrm>
              <a:off x="457200" y="2825496"/>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Real experiences</a:t>
              </a:r>
              <a:endParaRPr lang="en-US" sz="1600" dirty="0"/>
            </a:p>
          </p:txBody>
        </p:sp>
        <p:sp>
          <p:nvSpPr>
            <p:cNvPr id="10" name="Text 8"/>
            <p:cNvSpPr/>
            <p:nvPr/>
          </p:nvSpPr>
          <p:spPr>
            <a:xfrm>
              <a:off x="457200" y="3172968"/>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Simple text</a:t>
              </a:r>
              <a:endParaRPr lang="en-US" sz="1600" dirty="0"/>
            </a:p>
          </p:txBody>
        </p:sp>
        <p:sp>
          <p:nvSpPr>
            <p:cNvPr id="11" name="Text 9"/>
            <p:cNvSpPr/>
            <p:nvPr/>
          </p:nvSpPr>
          <p:spPr>
            <a:xfrm>
              <a:off x="457200" y="3520440"/>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Repeated vocabulary</a:t>
              </a:r>
              <a:endParaRPr lang="en-US" sz="1600" dirty="0"/>
            </a:p>
          </p:txBody>
        </p:sp>
        <p:sp>
          <p:nvSpPr>
            <p:cNvPr id="12" name="Text 10"/>
            <p:cNvSpPr/>
            <p:nvPr/>
          </p:nvSpPr>
          <p:spPr>
            <a:xfrm>
              <a:off x="457200" y="3867912"/>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Read many times</a:t>
              </a:r>
              <a:endParaRPr lang="en-US" sz="1600" dirty="0"/>
            </a:p>
          </p:txBody>
        </p:sp>
        <p:sp>
          <p:nvSpPr>
            <p:cNvPr id="13" name="Text 11"/>
            <p:cNvSpPr/>
            <p:nvPr/>
          </p:nvSpPr>
          <p:spPr>
            <a:xfrm>
              <a:off x="457200" y="4215384"/>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Sign while reading</a:t>
              </a:r>
              <a:endParaRPr lang="en-US" sz="1600" dirty="0"/>
            </a:p>
          </p:txBody>
        </p:sp>
        <p:sp>
          <p:nvSpPr>
            <p:cNvPr id="14" name="Text 12"/>
            <p:cNvSpPr/>
            <p:nvPr/>
          </p:nvSpPr>
          <p:spPr>
            <a:xfrm>
              <a:off x="457200" y="4562856"/>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Parents can share</a:t>
              </a:r>
              <a:endParaRPr lang="en-US" sz="1600" dirty="0"/>
            </a:p>
          </p:txBody>
        </p:sp>
        <p:sp>
          <p:nvSpPr>
            <p:cNvPr id="15" name="Text 13"/>
            <p:cNvSpPr/>
            <p:nvPr/>
          </p:nvSpPr>
          <p:spPr>
            <a:xfrm>
              <a:off x="457200" y="4910328"/>
              <a:ext cx="4297680" cy="329184"/>
            </a:xfrm>
            <a:prstGeom prst="rect">
              <a:avLst/>
            </a:prstGeom>
            <a:noFill/>
            <a:ln/>
          </p:spPr>
          <p:txBody>
            <a:bodyPr wrap="square" rtlCol="0" anchor="ctr"/>
            <a:lstStyle/>
            <a:p>
              <a:pPr marL="0" indent="0">
                <a:buNone/>
              </a:pPr>
              <a:r>
                <a:rPr lang="en-US" sz="1600" dirty="0">
                  <a:solidFill>
                    <a:srgbClr val="2E7D5E"/>
                  </a:solidFill>
                  <a:latin typeface="Calibri" pitchFamily="34" charset="0"/>
                  <a:ea typeface="Calibri" pitchFamily="34" charset="-122"/>
                  <a:cs typeface="Calibri" pitchFamily="34" charset="-120"/>
                </a:rPr>
                <a:t>✓  Can become a digital book</a:t>
              </a:r>
              <a:endParaRPr lang="en-US" sz="1600" dirty="0"/>
            </a:p>
          </p:txBody>
        </p:sp>
        <p:sp>
          <p:nvSpPr>
            <p:cNvPr id="16" name="Shape 14"/>
            <p:cNvSpPr/>
            <p:nvPr/>
          </p:nvSpPr>
          <p:spPr>
            <a:xfrm>
              <a:off x="5120640" y="1691640"/>
              <a:ext cx="3657600" cy="384048"/>
            </a:xfrm>
            <a:prstGeom prst="rect">
              <a:avLst/>
            </a:prstGeom>
            <a:solidFill>
              <a:srgbClr val="C0392B"/>
            </a:solidFill>
            <a:ln w="12700">
              <a:solidFill>
                <a:srgbClr val="C0392B"/>
              </a:solidFill>
              <a:prstDash val="solid"/>
            </a:ln>
          </p:spPr>
          <p:txBody>
            <a:bodyPr/>
            <a:lstStyle/>
            <a:p>
              <a:endParaRPr lang="en-US"/>
            </a:p>
          </p:txBody>
        </p:sp>
        <p:sp>
          <p:nvSpPr>
            <p:cNvPr id="17" name="Text 15"/>
            <p:cNvSpPr/>
            <p:nvPr/>
          </p:nvSpPr>
          <p:spPr>
            <a:xfrm>
              <a:off x="5212080" y="1691640"/>
              <a:ext cx="3474720" cy="384048"/>
            </a:xfrm>
            <a:prstGeom prst="rect">
              <a:avLst/>
            </a:prstGeom>
            <a:noFill/>
            <a:ln/>
          </p:spPr>
          <p:txBody>
            <a:bodyPr wrap="square" lIns="0" tIns="0" rIns="0" bIns="0" rtlCol="0" anchor="ctr"/>
            <a:lstStyle/>
            <a:p>
              <a:pPr marL="0" indent="0">
                <a:buNone/>
              </a:pPr>
              <a:r>
                <a:rPr lang="en-US" b="1" dirty="0">
                  <a:solidFill>
                    <a:srgbClr val="FFFFFF"/>
                  </a:solidFill>
                  <a:latin typeface="Calibri" pitchFamily="34" charset="0"/>
                  <a:ea typeface="Calibri" pitchFamily="34" charset="-122"/>
                  <a:cs typeface="Calibri" pitchFamily="34" charset="-120"/>
                </a:rPr>
                <a:t>✗  NOT YET</a:t>
              </a:r>
              <a:endParaRPr lang="en-US" dirty="0"/>
            </a:p>
          </p:txBody>
        </p:sp>
        <p:sp>
          <p:nvSpPr>
            <p:cNvPr id="18" name="Text 16"/>
            <p:cNvSpPr/>
            <p:nvPr/>
          </p:nvSpPr>
          <p:spPr>
            <a:xfrm>
              <a:off x="5212080" y="2130552"/>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Too much text</a:t>
              </a:r>
              <a:endParaRPr lang="en-US" sz="1600" dirty="0"/>
            </a:p>
          </p:txBody>
        </p:sp>
        <p:sp>
          <p:nvSpPr>
            <p:cNvPr id="19" name="Text 17"/>
            <p:cNvSpPr/>
            <p:nvPr/>
          </p:nvSpPr>
          <p:spPr>
            <a:xfrm>
              <a:off x="5212080" y="2569464"/>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Clipart</a:t>
              </a:r>
              <a:endParaRPr lang="en-US" sz="1600" dirty="0"/>
            </a:p>
          </p:txBody>
        </p:sp>
        <p:sp>
          <p:nvSpPr>
            <p:cNvPr id="20" name="Text 18"/>
            <p:cNvSpPr/>
            <p:nvPr/>
          </p:nvSpPr>
          <p:spPr>
            <a:xfrm>
              <a:off x="5212080" y="3008376"/>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Complex grammar</a:t>
              </a:r>
              <a:endParaRPr lang="en-US" sz="1600" dirty="0"/>
            </a:p>
          </p:txBody>
        </p:sp>
        <p:sp>
          <p:nvSpPr>
            <p:cNvPr id="21" name="Text 19"/>
            <p:cNvSpPr/>
            <p:nvPr/>
          </p:nvSpPr>
          <p:spPr>
            <a:xfrm>
              <a:off x="5212080" y="3447288"/>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Unfamiliar events</a:t>
              </a:r>
              <a:endParaRPr lang="en-US" sz="1600" dirty="0"/>
            </a:p>
          </p:txBody>
        </p:sp>
        <p:sp>
          <p:nvSpPr>
            <p:cNvPr id="22" name="Text 20"/>
            <p:cNvSpPr/>
            <p:nvPr/>
          </p:nvSpPr>
          <p:spPr>
            <a:xfrm>
              <a:off x="5212080" y="3886200"/>
              <a:ext cx="3474720" cy="384048"/>
            </a:xfrm>
            <a:prstGeom prst="rect">
              <a:avLst/>
            </a:prstGeom>
            <a:noFill/>
            <a:ln/>
          </p:spPr>
          <p:txBody>
            <a:bodyPr wrap="square" rtlCol="0" anchor="ctr"/>
            <a:lstStyle/>
            <a:p>
              <a:pPr marL="0" indent="0">
                <a:buNone/>
              </a:pPr>
              <a:r>
                <a:rPr lang="en-US" sz="1600" dirty="0">
                  <a:solidFill>
                    <a:srgbClr val="C0392B"/>
                  </a:solidFill>
                  <a:latin typeface="Calibri" pitchFamily="34" charset="0"/>
                  <a:ea typeface="Calibri" pitchFamily="34" charset="-122"/>
                  <a:cs typeface="Calibri" pitchFamily="34" charset="-120"/>
                </a:rPr>
                <a:t>✗  Testing children</a:t>
              </a:r>
              <a:endParaRPr lang="en-US" sz="1600" dirty="0"/>
            </a:p>
          </p:txBody>
        </p:sp>
      </p:grpSp>
      <p:pic>
        <p:nvPicPr>
          <p:cNvPr id="25" name="Picture 24">
            <a:extLst>
              <a:ext uri="{FF2B5EF4-FFF2-40B4-BE49-F238E27FC236}">
                <a16:creationId xmlns:a16="http://schemas.microsoft.com/office/drawing/2014/main" id="{2F828B4B-B7AD-81D7-1AC3-16F6FEB1B8C8}"/>
              </a:ext>
            </a:extLst>
          </p:cNvPr>
          <p:cNvPicPr>
            <a:picLocks noChangeAspect="1"/>
          </p:cNvPicPr>
          <p:nvPr/>
        </p:nvPicPr>
        <p:blipFill>
          <a:blip r:embed="rId3"/>
          <a:stretch/>
        </p:blipFill>
        <p:spPr>
          <a:xfrm rot="20123773">
            <a:off x="5122044" y="-201013"/>
            <a:ext cx="3454247" cy="194301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1">
    <p:bg>
      <p:bgPr>
        <a:solidFill>
          <a:srgbClr val="FAFAFA"/>
        </a:solidFill>
        <a:effectLst/>
      </p:bgPr>
    </p:bg>
    <p:spTree>
      <p:nvGrpSpPr>
        <p:cNvPr id="1" name=""/>
        <p:cNvGrpSpPr/>
        <p:nvPr/>
      </p:nvGrpSpPr>
      <p:grpSpPr>
        <a:xfrm>
          <a:off x="0" y="0"/>
          <a:ext cx="0" cy="0"/>
          <a:chOff x="0" y="0"/>
          <a:chExt cx="0" cy="0"/>
        </a:xfrm>
      </p:grpSpPr>
      <p:sp>
        <p:nvSpPr>
          <p:cNvPr id="2" name="Shape 0"/>
          <p:cNvSpPr/>
          <p:nvPr/>
        </p:nvSpPr>
        <p:spPr>
          <a:xfrm>
            <a:off x="365760" y="201168"/>
            <a:ext cx="2377440" cy="347472"/>
          </a:xfrm>
          <a:prstGeom prst="rect">
            <a:avLst/>
          </a:prstGeom>
          <a:solidFill>
            <a:srgbClr val="2E8B84"/>
          </a:solidFill>
          <a:ln w="12700">
            <a:solidFill>
              <a:srgbClr val="2E8B84"/>
            </a:solidFill>
            <a:prstDash val="solid"/>
          </a:ln>
        </p:spPr>
        <p:txBody>
          <a:bodyPr/>
          <a:lstStyle/>
          <a:p>
            <a:endParaRPr lang="en-US"/>
          </a:p>
        </p:txBody>
      </p:sp>
      <p:sp>
        <p:nvSpPr>
          <p:cNvPr id="3" name="Text 1"/>
          <p:cNvSpPr/>
          <p:nvPr/>
        </p:nvSpPr>
        <p:spPr>
          <a:xfrm>
            <a:off x="365760" y="201168"/>
            <a:ext cx="2377440" cy="347472"/>
          </a:xfrm>
          <a:prstGeom prst="rect">
            <a:avLst/>
          </a:prstGeom>
          <a:noFill/>
          <a:ln/>
        </p:spPr>
        <p:txBody>
          <a:bodyPr wrap="square" lIns="0" tIns="0" rIns="0" bIns="0" rtlCol="0" anchor="ctr"/>
          <a:lstStyle/>
          <a:p>
            <a:pPr marL="0" indent="0" algn="ctr">
              <a:buNone/>
            </a:pPr>
            <a:r>
              <a:rPr lang="en-US" sz="1600" b="1" dirty="0">
                <a:solidFill>
                  <a:srgbClr val="FFFFFF"/>
                </a:solidFill>
              </a:rPr>
              <a:t>CLOSING ACTIVITY</a:t>
            </a:r>
            <a:endParaRPr lang="en-US" sz="1600" dirty="0"/>
          </a:p>
        </p:txBody>
      </p:sp>
      <p:sp>
        <p:nvSpPr>
          <p:cNvPr id="4" name="Text 2"/>
          <p:cNvSpPr/>
          <p:nvPr/>
        </p:nvSpPr>
        <p:spPr>
          <a:xfrm>
            <a:off x="365760" y="658368"/>
            <a:ext cx="8412480" cy="685800"/>
          </a:xfrm>
          <a:prstGeom prst="rect">
            <a:avLst/>
          </a:prstGeom>
          <a:noFill/>
          <a:ln/>
        </p:spPr>
        <p:txBody>
          <a:bodyPr wrap="square" rtlCol="0" anchor="ctr"/>
          <a:lstStyle/>
          <a:p>
            <a:pPr marL="0" indent="0">
              <a:buNone/>
            </a:pPr>
            <a:r>
              <a:rPr lang="en-US" sz="3200" b="1" dirty="0">
                <a:solidFill>
                  <a:srgbClr val="1A5C5A"/>
                </a:solidFill>
                <a:latin typeface="Calibri" pitchFamily="34" charset="0"/>
                <a:ea typeface="Calibri" pitchFamily="34" charset="-122"/>
                <a:cs typeface="Calibri" pitchFamily="34" charset="-120"/>
              </a:rPr>
              <a:t>Which book belongs to your students?</a:t>
            </a:r>
            <a:endParaRPr lang="en-US" sz="3200" dirty="0"/>
          </a:p>
        </p:txBody>
      </p:sp>
      <p:sp>
        <p:nvSpPr>
          <p:cNvPr id="6" name="Text 4"/>
          <p:cNvSpPr/>
          <p:nvPr/>
        </p:nvSpPr>
        <p:spPr>
          <a:xfrm>
            <a:off x="457200" y="1691640"/>
            <a:ext cx="3474720" cy="1371600"/>
          </a:xfrm>
          <a:prstGeom prst="rect">
            <a:avLst/>
          </a:prstGeom>
          <a:noFill/>
          <a:ln/>
        </p:spPr>
        <p:txBody>
          <a:bodyPr wrap="square" rtlCol="0" anchor="ctr"/>
          <a:lstStyle/>
          <a:p>
            <a:pPr marL="0" indent="0" algn="ctr">
              <a:buNone/>
            </a:pPr>
            <a:endParaRPr lang="en-US" sz="4800" dirty="0"/>
          </a:p>
        </p:txBody>
      </p:sp>
      <p:sp>
        <p:nvSpPr>
          <p:cNvPr id="7" name="Shape 5"/>
          <p:cNvSpPr/>
          <p:nvPr/>
        </p:nvSpPr>
        <p:spPr>
          <a:xfrm>
            <a:off x="457200" y="3090672"/>
            <a:ext cx="3474720" cy="365760"/>
          </a:xfrm>
          <a:prstGeom prst="rect">
            <a:avLst/>
          </a:prstGeom>
          <a:solidFill>
            <a:srgbClr val="BBBBBB"/>
          </a:solidFill>
          <a:ln w="12700">
            <a:solidFill>
              <a:srgbClr val="BBBBBB"/>
            </a:solidFill>
            <a:prstDash val="solid"/>
          </a:ln>
        </p:spPr>
        <p:txBody>
          <a:bodyPr/>
          <a:lstStyle/>
          <a:p>
            <a:endParaRPr lang="en-US"/>
          </a:p>
        </p:txBody>
      </p:sp>
      <p:sp>
        <p:nvSpPr>
          <p:cNvPr id="13" name="Text 11"/>
          <p:cNvSpPr/>
          <p:nvPr/>
        </p:nvSpPr>
        <p:spPr>
          <a:xfrm>
            <a:off x="5212080" y="1229005"/>
            <a:ext cx="3474720" cy="1834235"/>
          </a:xfrm>
          <a:prstGeom prst="rect">
            <a:avLst/>
          </a:prstGeom>
          <a:noFill/>
          <a:ln/>
        </p:spPr>
        <p:txBody>
          <a:bodyPr wrap="square" rtlCol="0" anchor="ctr"/>
          <a:lstStyle/>
          <a:p>
            <a:pPr marL="0" indent="0" algn="ctr">
              <a:buNone/>
            </a:pPr>
            <a:endParaRPr lang="en-US" sz="4800" dirty="0"/>
          </a:p>
        </p:txBody>
      </p:sp>
      <p:sp>
        <p:nvSpPr>
          <p:cNvPr id="14" name="Shape 12"/>
          <p:cNvSpPr/>
          <p:nvPr/>
        </p:nvSpPr>
        <p:spPr>
          <a:xfrm>
            <a:off x="5212080" y="3090672"/>
            <a:ext cx="3474720" cy="365760"/>
          </a:xfrm>
          <a:prstGeom prst="rect">
            <a:avLst/>
          </a:prstGeom>
          <a:solidFill>
            <a:srgbClr val="2E8B84"/>
          </a:solidFill>
          <a:ln w="12700">
            <a:solidFill>
              <a:srgbClr val="2E8B84"/>
            </a:solidFill>
            <a:prstDash val="solid"/>
          </a:ln>
        </p:spPr>
        <p:txBody>
          <a:bodyPr/>
          <a:lstStyle/>
          <a:p>
            <a:endParaRPr lang="en-US"/>
          </a:p>
        </p:txBody>
      </p:sp>
      <p:grpSp>
        <p:nvGrpSpPr>
          <p:cNvPr id="22" name="Group 21">
            <a:extLst>
              <a:ext uri="{FF2B5EF4-FFF2-40B4-BE49-F238E27FC236}">
                <a16:creationId xmlns:a16="http://schemas.microsoft.com/office/drawing/2014/main" id="{F67887C7-8CA9-6066-C0A6-1DBC2F5B1EE0}"/>
              </a:ext>
            </a:extLst>
          </p:cNvPr>
          <p:cNvGrpSpPr/>
          <p:nvPr/>
        </p:nvGrpSpPr>
        <p:grpSpPr>
          <a:xfrm>
            <a:off x="457200" y="1353873"/>
            <a:ext cx="8229600" cy="3297275"/>
            <a:chOff x="457200" y="1229005"/>
            <a:chExt cx="8229600" cy="3297275"/>
          </a:xfrm>
        </p:grpSpPr>
        <p:sp>
          <p:nvSpPr>
            <p:cNvPr id="11" name="Text 9"/>
            <p:cNvSpPr/>
            <p:nvPr/>
          </p:nvSpPr>
          <p:spPr>
            <a:xfrm>
              <a:off x="4023360" y="2560320"/>
              <a:ext cx="1097280" cy="914400"/>
            </a:xfrm>
            <a:prstGeom prst="rect">
              <a:avLst/>
            </a:prstGeom>
            <a:noFill/>
            <a:ln/>
          </p:spPr>
          <p:txBody>
            <a:bodyPr wrap="square" rtlCol="0" anchor="ctr"/>
            <a:lstStyle/>
            <a:p>
              <a:pPr marL="0" indent="0" algn="ctr">
                <a:buNone/>
              </a:pPr>
              <a:r>
                <a:rPr lang="en-US" sz="2400" b="1" dirty="0">
                  <a:solidFill>
                    <a:srgbClr val="6B7280"/>
                  </a:solidFill>
                </a:rPr>
                <a:t>vs</a:t>
              </a:r>
              <a:endParaRPr lang="en-US" sz="2400" dirty="0"/>
            </a:p>
          </p:txBody>
        </p:sp>
        <p:grpSp>
          <p:nvGrpSpPr>
            <p:cNvPr id="18" name="Group 17">
              <a:extLst>
                <a:ext uri="{FF2B5EF4-FFF2-40B4-BE49-F238E27FC236}">
                  <a16:creationId xmlns:a16="http://schemas.microsoft.com/office/drawing/2014/main" id="{D6350D45-86D1-83F3-755A-CC1E062A4C06}"/>
                </a:ext>
              </a:extLst>
            </p:cNvPr>
            <p:cNvGrpSpPr/>
            <p:nvPr/>
          </p:nvGrpSpPr>
          <p:grpSpPr>
            <a:xfrm>
              <a:off x="457200" y="1229005"/>
              <a:ext cx="3474720" cy="3297275"/>
              <a:chOff x="457200" y="1229005"/>
              <a:chExt cx="3474720" cy="3297275"/>
            </a:xfrm>
          </p:grpSpPr>
          <p:sp>
            <p:nvSpPr>
              <p:cNvPr id="5" name="Shape 3"/>
              <p:cNvSpPr/>
              <p:nvPr/>
            </p:nvSpPr>
            <p:spPr>
              <a:xfrm>
                <a:off x="457200" y="1229005"/>
                <a:ext cx="3474720" cy="3297275"/>
              </a:xfrm>
              <a:prstGeom prst="rect">
                <a:avLst/>
              </a:prstGeom>
              <a:solidFill>
                <a:srgbClr val="F5F5F5"/>
              </a:solidFill>
              <a:ln w="25400">
                <a:solidFill>
                  <a:srgbClr val="CCCCCC"/>
                </a:solidFill>
                <a:prstDash val="solid"/>
              </a:ln>
            </p:spPr>
            <p:txBody>
              <a:bodyPr/>
              <a:lstStyle/>
              <a:p>
                <a:endParaRPr lang="en-US"/>
              </a:p>
            </p:txBody>
          </p:sp>
          <p:sp>
            <p:nvSpPr>
              <p:cNvPr id="8" name="Text 6"/>
              <p:cNvSpPr/>
              <p:nvPr/>
            </p:nvSpPr>
            <p:spPr>
              <a:xfrm>
                <a:off x="548640" y="3090672"/>
                <a:ext cx="3291840" cy="36576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Book A</a:t>
                </a:r>
                <a:endParaRPr lang="en-US" sz="1600" dirty="0"/>
              </a:p>
            </p:txBody>
          </p:sp>
          <p:sp>
            <p:nvSpPr>
              <p:cNvPr id="9" name="Text 7"/>
              <p:cNvSpPr/>
              <p:nvPr/>
            </p:nvSpPr>
            <p:spPr>
              <a:xfrm>
                <a:off x="548640" y="3320135"/>
                <a:ext cx="3291840" cy="594360"/>
              </a:xfrm>
              <a:prstGeom prst="rect">
                <a:avLst/>
              </a:prstGeom>
              <a:noFill/>
              <a:ln/>
            </p:spPr>
            <p:txBody>
              <a:bodyPr wrap="square" rtlCol="0" anchor="ctr"/>
              <a:lstStyle/>
              <a:p>
                <a:pPr marL="0" indent="0" algn="ctr">
                  <a:buNone/>
                </a:pPr>
                <a:r>
                  <a:rPr lang="en-US" i="1" dirty="0">
                    <a:solidFill>
                      <a:srgbClr val="2C2C2C"/>
                    </a:solidFill>
                    <a:latin typeface="Calibri" pitchFamily="34" charset="0"/>
                    <a:ea typeface="Calibri" pitchFamily="34" charset="-122"/>
                    <a:cs typeface="Calibri" pitchFamily="34" charset="-120"/>
                  </a:rPr>
                  <a:t>"The Cat Sat on the Mat"</a:t>
                </a:r>
                <a:endParaRPr lang="en-US" dirty="0"/>
              </a:p>
            </p:txBody>
          </p:sp>
          <p:sp>
            <p:nvSpPr>
              <p:cNvPr id="10" name="Text 8"/>
              <p:cNvSpPr/>
              <p:nvPr/>
            </p:nvSpPr>
            <p:spPr>
              <a:xfrm>
                <a:off x="548640" y="3815118"/>
                <a:ext cx="3291840" cy="685800"/>
              </a:xfrm>
              <a:prstGeom prst="rect">
                <a:avLst/>
              </a:prstGeom>
              <a:noFill/>
              <a:ln/>
            </p:spPr>
            <p:txBody>
              <a:bodyPr wrap="square" rtlCol="0" anchor="ctr"/>
              <a:lstStyle/>
              <a:p>
                <a:pPr marL="0" indent="0" algn="ctr">
                  <a:buNone/>
                </a:pPr>
                <a:r>
                  <a:rPr lang="en-US" sz="1600" dirty="0">
                    <a:solidFill>
                      <a:srgbClr val="6B7280"/>
                    </a:solidFill>
                    <a:latin typeface="Calibri" pitchFamily="34" charset="0"/>
                    <a:ea typeface="Calibri" pitchFamily="34" charset="-122"/>
                    <a:cs typeface="Calibri" pitchFamily="34" charset="-120"/>
                  </a:rPr>
                  <a:t>Unknown child.</a:t>
                </a:r>
                <a:endParaRPr lang="en-US" sz="1600" dirty="0"/>
              </a:p>
              <a:p>
                <a:pPr marL="0" indent="0" algn="ctr">
                  <a:buNone/>
                </a:pPr>
                <a:r>
                  <a:rPr lang="en-US" sz="1600" dirty="0">
                    <a:solidFill>
                      <a:srgbClr val="6B7280"/>
                    </a:solidFill>
                    <a:latin typeface="Calibri" pitchFamily="34" charset="0"/>
                    <a:ea typeface="Calibri" pitchFamily="34" charset="-122"/>
                    <a:cs typeface="Calibri" pitchFamily="34" charset="-120"/>
                  </a:rPr>
                  <a:t>Unknown cat.</a:t>
                </a:r>
                <a:endParaRPr lang="en-US" sz="1600" dirty="0"/>
              </a:p>
              <a:p>
                <a:pPr marL="0" indent="0" algn="ctr">
                  <a:buNone/>
                </a:pPr>
                <a:r>
                  <a:rPr lang="en-US" sz="1600" dirty="0">
                    <a:solidFill>
                      <a:srgbClr val="6B7280"/>
                    </a:solidFill>
                    <a:latin typeface="Calibri" pitchFamily="34" charset="0"/>
                    <a:ea typeface="Calibri" pitchFamily="34" charset="-122"/>
                    <a:cs typeface="Calibri" pitchFamily="34" charset="-120"/>
                  </a:rPr>
                  <a:t>Unknown mat.</a:t>
                </a:r>
                <a:endParaRPr lang="en-US" sz="1600" dirty="0"/>
              </a:p>
            </p:txBody>
          </p:sp>
          <p:pic>
            <p:nvPicPr>
              <p:cNvPr id="19" name="Picture 18">
                <a:extLst>
                  <a:ext uri="{FF2B5EF4-FFF2-40B4-BE49-F238E27FC236}">
                    <a16:creationId xmlns:a16="http://schemas.microsoft.com/office/drawing/2014/main" id="{2D3797E7-E166-F3A3-01B9-9F38724C6133}"/>
                  </a:ext>
                </a:extLst>
              </p:cNvPr>
              <p:cNvPicPr>
                <a:picLocks noChangeAspect="1"/>
              </p:cNvPicPr>
              <p:nvPr/>
            </p:nvPicPr>
            <p:blipFill>
              <a:blip r:embed="rId3"/>
              <a:stretch>
                <a:fillRect/>
              </a:stretch>
            </p:blipFill>
            <p:spPr>
              <a:xfrm>
                <a:off x="1234026" y="1252742"/>
                <a:ext cx="1768116" cy="2121739"/>
              </a:xfrm>
              <a:prstGeom prst="rect">
                <a:avLst/>
              </a:prstGeom>
            </p:spPr>
          </p:pic>
        </p:grpSp>
        <p:grpSp>
          <p:nvGrpSpPr>
            <p:cNvPr id="21" name="Group 20">
              <a:extLst>
                <a:ext uri="{FF2B5EF4-FFF2-40B4-BE49-F238E27FC236}">
                  <a16:creationId xmlns:a16="http://schemas.microsoft.com/office/drawing/2014/main" id="{D87424DB-6D03-0CE2-50B0-5DA6D5179589}"/>
                </a:ext>
              </a:extLst>
            </p:cNvPr>
            <p:cNvGrpSpPr/>
            <p:nvPr/>
          </p:nvGrpSpPr>
          <p:grpSpPr>
            <a:xfrm>
              <a:off x="5212080" y="1229005"/>
              <a:ext cx="3474720" cy="3297275"/>
              <a:chOff x="5212080" y="1229005"/>
              <a:chExt cx="3474720" cy="3297275"/>
            </a:xfrm>
          </p:grpSpPr>
          <p:sp>
            <p:nvSpPr>
              <p:cNvPr id="12" name="Shape 10"/>
              <p:cNvSpPr/>
              <p:nvPr/>
            </p:nvSpPr>
            <p:spPr>
              <a:xfrm>
                <a:off x="5212080" y="1229005"/>
                <a:ext cx="3474720" cy="3297275"/>
              </a:xfrm>
              <a:prstGeom prst="rect">
                <a:avLst/>
              </a:prstGeom>
              <a:solidFill>
                <a:srgbClr val="D6EFED"/>
              </a:solidFill>
              <a:ln w="25400">
                <a:solidFill>
                  <a:srgbClr val="2E8B84"/>
                </a:solidFill>
                <a:prstDash val="solid"/>
              </a:ln>
            </p:spPr>
            <p:txBody>
              <a:bodyPr/>
              <a:lstStyle/>
              <a:p>
                <a:endParaRPr lang="en-US"/>
              </a:p>
            </p:txBody>
          </p:sp>
          <p:sp>
            <p:nvSpPr>
              <p:cNvPr id="15" name="Text 13"/>
              <p:cNvSpPr/>
              <p:nvPr/>
            </p:nvSpPr>
            <p:spPr>
              <a:xfrm>
                <a:off x="5303520" y="3090672"/>
                <a:ext cx="3291840" cy="36576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Book B</a:t>
                </a:r>
                <a:endParaRPr lang="en-US" sz="1600" dirty="0"/>
              </a:p>
            </p:txBody>
          </p:sp>
          <p:sp>
            <p:nvSpPr>
              <p:cNvPr id="16" name="Text 14"/>
              <p:cNvSpPr/>
              <p:nvPr/>
            </p:nvSpPr>
            <p:spPr>
              <a:xfrm>
                <a:off x="5303520" y="3374481"/>
                <a:ext cx="3291840" cy="594360"/>
              </a:xfrm>
              <a:prstGeom prst="rect">
                <a:avLst/>
              </a:prstGeom>
              <a:noFill/>
              <a:ln/>
            </p:spPr>
            <p:txBody>
              <a:bodyPr wrap="square" rtlCol="0" anchor="ctr"/>
              <a:lstStyle/>
              <a:p>
                <a:pPr marL="0" indent="0" algn="ctr">
                  <a:buNone/>
                </a:pPr>
                <a:r>
                  <a:rPr lang="en-US" b="1" i="1" dirty="0">
                    <a:solidFill>
                      <a:srgbClr val="1A5C5A"/>
                    </a:solidFill>
                    <a:latin typeface="Calibri" pitchFamily="34" charset="0"/>
                    <a:ea typeface="Calibri" pitchFamily="34" charset="-122"/>
                    <a:cs typeface="Calibri" pitchFamily="34" charset="-120"/>
                  </a:rPr>
                  <a:t>”Wash, Wash, wash!”"</a:t>
                </a:r>
                <a:endParaRPr lang="en-US" dirty="0"/>
              </a:p>
            </p:txBody>
          </p:sp>
          <p:sp>
            <p:nvSpPr>
              <p:cNvPr id="17" name="Text 15"/>
              <p:cNvSpPr/>
              <p:nvPr/>
            </p:nvSpPr>
            <p:spPr>
              <a:xfrm>
                <a:off x="5303520" y="3840480"/>
                <a:ext cx="3291840" cy="685800"/>
              </a:xfrm>
              <a:prstGeom prst="rect">
                <a:avLst/>
              </a:prstGeom>
              <a:noFill/>
              <a:ln/>
            </p:spPr>
            <p:txBody>
              <a:bodyPr wrap="square" rtlCol="0" anchor="ctr"/>
              <a:lstStyle/>
              <a:p>
                <a:pPr marL="0" indent="0" algn="ctr">
                  <a:buNone/>
                </a:pPr>
                <a:r>
                  <a:rPr lang="en-US" sz="1600" dirty="0">
                    <a:solidFill>
                      <a:srgbClr val="1A5C5A"/>
                    </a:solidFill>
                    <a:latin typeface="Calibri" pitchFamily="34" charset="0"/>
                    <a:ea typeface="Calibri" pitchFamily="34" charset="-122"/>
                    <a:cs typeface="Calibri" pitchFamily="34" charset="-120"/>
                  </a:rPr>
                  <a:t>Our class.</a:t>
                </a:r>
                <a:endParaRPr lang="en-US" sz="1600" dirty="0"/>
              </a:p>
              <a:p>
                <a:pPr marL="0" indent="0" algn="ctr">
                  <a:buNone/>
                </a:pPr>
                <a:r>
                  <a:rPr lang="en-US" sz="1600" dirty="0">
                    <a:solidFill>
                      <a:srgbClr val="1A5C5A"/>
                    </a:solidFill>
                    <a:latin typeface="Calibri" pitchFamily="34" charset="0"/>
                    <a:ea typeface="Calibri" pitchFamily="34" charset="-122"/>
                    <a:cs typeface="Calibri" pitchFamily="34" charset="-120"/>
                  </a:rPr>
                  <a:t>Our teacher.</a:t>
                </a:r>
                <a:endParaRPr lang="en-US" sz="1600" dirty="0"/>
              </a:p>
              <a:p>
                <a:pPr marL="0" indent="0" algn="ctr">
                  <a:buNone/>
                </a:pPr>
                <a:r>
                  <a:rPr lang="en-US" sz="1600" dirty="0">
                    <a:solidFill>
                      <a:srgbClr val="1A5C5A"/>
                    </a:solidFill>
                    <a:latin typeface="Calibri" pitchFamily="34" charset="0"/>
                    <a:ea typeface="Calibri" pitchFamily="34" charset="-122"/>
                    <a:cs typeface="Calibri" pitchFamily="34" charset="-120"/>
                  </a:rPr>
                  <a:t>Our memory.</a:t>
                </a:r>
                <a:endParaRPr lang="en-US" sz="1600" dirty="0"/>
              </a:p>
            </p:txBody>
          </p:sp>
          <p:pic>
            <p:nvPicPr>
              <p:cNvPr id="20" name="Picture 19">
                <a:extLst>
                  <a:ext uri="{FF2B5EF4-FFF2-40B4-BE49-F238E27FC236}">
                    <a16:creationId xmlns:a16="http://schemas.microsoft.com/office/drawing/2014/main" id="{B81A3342-6A00-CCA7-FCD1-D87CBF71088F}"/>
                  </a:ext>
                </a:extLst>
              </p:cNvPr>
              <p:cNvPicPr>
                <a:picLocks noChangeAspect="1"/>
              </p:cNvPicPr>
              <p:nvPr/>
            </p:nvPicPr>
            <p:blipFill>
              <a:blip r:embed="rId4"/>
              <a:stretch>
                <a:fillRect/>
              </a:stretch>
            </p:blipFill>
            <p:spPr>
              <a:xfrm>
                <a:off x="5795513" y="1236345"/>
                <a:ext cx="2586470" cy="1962150"/>
              </a:xfrm>
              <a:prstGeom prst="rect">
                <a:avLst/>
              </a:prstGeom>
            </p:spPr>
          </p:pic>
        </p:gr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2">
    <p:bg>
      <p:bgPr>
        <a:solidFill>
          <a:srgbClr val="1A5C5A"/>
        </a:solidFill>
        <a:effectLst/>
      </p:bgPr>
    </p:bg>
    <p:spTree>
      <p:nvGrpSpPr>
        <p:cNvPr id="1" name=""/>
        <p:cNvGrpSpPr/>
        <p:nvPr/>
      </p:nvGrpSpPr>
      <p:grpSpPr>
        <a:xfrm>
          <a:off x="0" y="0"/>
          <a:ext cx="0" cy="0"/>
          <a:chOff x="0" y="0"/>
          <a:chExt cx="0" cy="0"/>
        </a:xfrm>
      </p:grpSpPr>
      <p:sp>
        <p:nvSpPr>
          <p:cNvPr id="2" name="Shape 0"/>
          <p:cNvSpPr/>
          <p:nvPr/>
        </p:nvSpPr>
        <p:spPr>
          <a:xfrm>
            <a:off x="6858000" y="-914400"/>
            <a:ext cx="4572000" cy="4572000"/>
          </a:xfrm>
          <a:prstGeom prst="ellipse">
            <a:avLst/>
          </a:prstGeom>
          <a:solidFill>
            <a:srgbClr val="2E8B84">
              <a:alpha val="40000"/>
            </a:srgbClr>
          </a:solidFill>
          <a:ln w="12700">
            <a:solidFill>
              <a:srgbClr val="2E8B84">
                <a:alpha val="40000"/>
              </a:srgbClr>
            </a:solidFill>
            <a:prstDash val="solid"/>
          </a:ln>
        </p:spPr>
        <p:txBody>
          <a:bodyPr/>
          <a:lstStyle/>
          <a:p>
            <a:endParaRPr lang="en-US"/>
          </a:p>
        </p:txBody>
      </p:sp>
      <p:sp>
        <p:nvSpPr>
          <p:cNvPr id="3" name="Shape 1"/>
          <p:cNvSpPr/>
          <p:nvPr/>
        </p:nvSpPr>
        <p:spPr>
          <a:xfrm>
            <a:off x="-1371600" y="2743200"/>
            <a:ext cx="3200400" cy="3200400"/>
          </a:xfrm>
          <a:prstGeom prst="ellipse">
            <a:avLst/>
          </a:prstGeom>
          <a:solidFill>
            <a:srgbClr val="2E8B84">
              <a:alpha val="30000"/>
            </a:srgbClr>
          </a:solidFill>
          <a:ln w="12700">
            <a:solidFill>
              <a:srgbClr val="2E8B84">
                <a:alpha val="30000"/>
              </a:srgbClr>
            </a:solidFill>
            <a:prstDash val="solid"/>
          </a:ln>
        </p:spPr>
        <p:txBody>
          <a:bodyPr/>
          <a:lstStyle/>
          <a:p>
            <a:endParaRPr lang="en-US"/>
          </a:p>
        </p:txBody>
      </p:sp>
      <p:grpSp>
        <p:nvGrpSpPr>
          <p:cNvPr id="12" name="Group 11">
            <a:extLst>
              <a:ext uri="{FF2B5EF4-FFF2-40B4-BE49-F238E27FC236}">
                <a16:creationId xmlns:a16="http://schemas.microsoft.com/office/drawing/2014/main" id="{7F510E97-0131-0ED1-4E5A-5CD9CEBC3812}"/>
              </a:ext>
            </a:extLst>
          </p:cNvPr>
          <p:cNvGrpSpPr/>
          <p:nvPr/>
        </p:nvGrpSpPr>
        <p:grpSpPr>
          <a:xfrm>
            <a:off x="502920" y="457200"/>
            <a:ext cx="8046720" cy="3246120"/>
            <a:chOff x="548640" y="1120140"/>
            <a:chExt cx="8046720" cy="3246120"/>
          </a:xfrm>
        </p:grpSpPr>
        <p:sp>
          <p:nvSpPr>
            <p:cNvPr id="4" name="Shape 2"/>
            <p:cNvSpPr/>
            <p:nvPr/>
          </p:nvSpPr>
          <p:spPr>
            <a:xfrm>
              <a:off x="548640" y="1120140"/>
              <a:ext cx="8046720" cy="3246120"/>
            </a:xfrm>
            <a:prstGeom prst="rect">
              <a:avLst/>
            </a:prstGeom>
            <a:solidFill>
              <a:srgbClr val="FFFFFF">
                <a:alpha val="8000"/>
              </a:srgbClr>
            </a:solidFill>
            <a:ln w="12700">
              <a:solidFill>
                <a:srgbClr val="FFFFFF">
                  <a:alpha val="8000"/>
                </a:srgbClr>
              </a:solidFill>
              <a:prstDash val="solid"/>
            </a:ln>
          </p:spPr>
          <p:txBody>
            <a:bodyPr/>
            <a:lstStyle/>
            <a:p>
              <a:endParaRPr lang="en-US"/>
            </a:p>
          </p:txBody>
        </p:sp>
        <p:grpSp>
          <p:nvGrpSpPr>
            <p:cNvPr id="11" name="Group 10">
              <a:extLst>
                <a:ext uri="{FF2B5EF4-FFF2-40B4-BE49-F238E27FC236}">
                  <a16:creationId xmlns:a16="http://schemas.microsoft.com/office/drawing/2014/main" id="{9EE025CD-7254-FCB3-4A42-1BF32DF45A6D}"/>
                </a:ext>
              </a:extLst>
            </p:cNvPr>
            <p:cNvGrpSpPr/>
            <p:nvPr/>
          </p:nvGrpSpPr>
          <p:grpSpPr>
            <a:xfrm>
              <a:off x="685800" y="1120140"/>
              <a:ext cx="7772400" cy="2935224"/>
              <a:chOff x="731520" y="932688"/>
              <a:chExt cx="7772400" cy="2935224"/>
            </a:xfrm>
          </p:grpSpPr>
          <p:sp>
            <p:nvSpPr>
              <p:cNvPr id="5" name="Text 3"/>
              <p:cNvSpPr/>
              <p:nvPr/>
            </p:nvSpPr>
            <p:spPr>
              <a:xfrm>
                <a:off x="731520" y="932688"/>
                <a:ext cx="7772400" cy="685800"/>
              </a:xfrm>
              <a:prstGeom prst="rect">
                <a:avLst/>
              </a:prstGeom>
              <a:noFill/>
              <a:ln/>
            </p:spPr>
            <p:txBody>
              <a:bodyPr wrap="square" rtlCol="0" anchor="ctr"/>
              <a:lstStyle/>
              <a:p>
                <a:pPr marL="0" indent="0">
                  <a:buNone/>
                </a:pPr>
                <a:r>
                  <a:rPr lang="en-US" sz="2200" dirty="0">
                    <a:solidFill>
                      <a:srgbClr val="FFFFFF"/>
                    </a:solidFill>
                    <a:latin typeface="Calibri" pitchFamily="34" charset="0"/>
                    <a:ea typeface="Calibri" pitchFamily="34" charset="-122"/>
                    <a:cs typeface="Calibri" pitchFamily="34" charset="-120"/>
                  </a:rPr>
                  <a:t>"This book is about me.</a:t>
                </a:r>
                <a:endParaRPr lang="en-US" sz="2200" dirty="0"/>
              </a:p>
            </p:txBody>
          </p:sp>
          <p:sp>
            <p:nvSpPr>
              <p:cNvPr id="6" name="Text 4"/>
              <p:cNvSpPr/>
              <p:nvPr/>
            </p:nvSpPr>
            <p:spPr>
              <a:xfrm>
                <a:off x="731520" y="1682496"/>
                <a:ext cx="7772400" cy="685800"/>
              </a:xfrm>
              <a:prstGeom prst="rect">
                <a:avLst/>
              </a:prstGeom>
              <a:noFill/>
              <a:ln/>
            </p:spPr>
            <p:txBody>
              <a:bodyPr wrap="square" rtlCol="0" anchor="ctr"/>
              <a:lstStyle/>
              <a:p>
                <a:pPr marL="0" indent="0">
                  <a:buNone/>
                </a:pPr>
                <a:r>
                  <a:rPr lang="en-US" sz="2600" b="1" dirty="0">
                    <a:solidFill>
                      <a:srgbClr val="E8A020"/>
                    </a:solidFill>
                    <a:latin typeface="Calibri" pitchFamily="34" charset="0"/>
                    <a:ea typeface="Calibri" pitchFamily="34" charset="-122"/>
                    <a:cs typeface="Calibri" pitchFamily="34" charset="-120"/>
                  </a:rPr>
                  <a:t>These are my people.</a:t>
                </a:r>
                <a:endParaRPr lang="en-US" sz="2600" dirty="0"/>
              </a:p>
            </p:txBody>
          </p:sp>
          <p:sp>
            <p:nvSpPr>
              <p:cNvPr id="7" name="Text 5"/>
              <p:cNvSpPr/>
              <p:nvPr/>
            </p:nvSpPr>
            <p:spPr>
              <a:xfrm>
                <a:off x="731520" y="2432304"/>
                <a:ext cx="7772400" cy="685800"/>
              </a:xfrm>
              <a:prstGeom prst="rect">
                <a:avLst/>
              </a:prstGeom>
              <a:noFill/>
              <a:ln/>
            </p:spPr>
            <p:txBody>
              <a:bodyPr wrap="square" rtlCol="0" anchor="ctr"/>
              <a:lstStyle/>
              <a:p>
                <a:pPr marL="0" indent="0">
                  <a:buNone/>
                </a:pPr>
                <a:r>
                  <a:rPr lang="en-US" sz="2200" dirty="0">
                    <a:solidFill>
                      <a:srgbClr val="FFFFFF"/>
                    </a:solidFill>
                    <a:latin typeface="Calibri" pitchFamily="34" charset="0"/>
                    <a:ea typeface="Calibri" pitchFamily="34" charset="-122"/>
                    <a:cs typeface="Calibri" pitchFamily="34" charset="-120"/>
                  </a:rPr>
                  <a:t>This is my language.</a:t>
                </a:r>
                <a:endParaRPr lang="en-US" sz="2200" dirty="0"/>
              </a:p>
            </p:txBody>
          </p:sp>
          <p:sp>
            <p:nvSpPr>
              <p:cNvPr id="8" name="Text 6"/>
              <p:cNvSpPr/>
              <p:nvPr/>
            </p:nvSpPr>
            <p:spPr>
              <a:xfrm>
                <a:off x="731520" y="3182112"/>
                <a:ext cx="7772400" cy="685800"/>
              </a:xfrm>
              <a:prstGeom prst="rect">
                <a:avLst/>
              </a:prstGeom>
              <a:noFill/>
              <a:ln/>
            </p:spPr>
            <p:txBody>
              <a:bodyPr wrap="square" rtlCol="0" anchor="ctr"/>
              <a:lstStyle/>
              <a:p>
                <a:pPr marL="0" indent="0">
                  <a:buNone/>
                </a:pPr>
                <a:r>
                  <a:rPr lang="en-US" sz="2600" b="1" dirty="0">
                    <a:solidFill>
                      <a:srgbClr val="E8A020"/>
                    </a:solidFill>
                    <a:latin typeface="Calibri" pitchFamily="34" charset="0"/>
                    <a:ea typeface="Calibri" pitchFamily="34" charset="-122"/>
                    <a:cs typeface="Calibri" pitchFamily="34" charset="-120"/>
                  </a:rPr>
                  <a:t>This is my life."</a:t>
                </a:r>
                <a:endParaRPr lang="en-US" sz="2600" dirty="0"/>
              </a:p>
            </p:txBody>
          </p:sp>
        </p:grpSp>
      </p:grpSp>
      <p:grpSp>
        <p:nvGrpSpPr>
          <p:cNvPr id="13" name="Group 12">
            <a:extLst>
              <a:ext uri="{FF2B5EF4-FFF2-40B4-BE49-F238E27FC236}">
                <a16:creationId xmlns:a16="http://schemas.microsoft.com/office/drawing/2014/main" id="{17AC6FD2-72B2-4BCB-C193-504EA66432B1}"/>
              </a:ext>
            </a:extLst>
          </p:cNvPr>
          <p:cNvGrpSpPr/>
          <p:nvPr/>
        </p:nvGrpSpPr>
        <p:grpSpPr>
          <a:xfrm>
            <a:off x="579695" y="4014216"/>
            <a:ext cx="7772400" cy="914400"/>
            <a:chOff x="640080" y="4617720"/>
            <a:chExt cx="7772400" cy="914400"/>
          </a:xfrm>
        </p:grpSpPr>
        <p:sp>
          <p:nvSpPr>
            <p:cNvPr id="9" name="Text 7"/>
            <p:cNvSpPr/>
            <p:nvPr/>
          </p:nvSpPr>
          <p:spPr>
            <a:xfrm>
              <a:off x="640080" y="4617720"/>
              <a:ext cx="7772400" cy="411480"/>
            </a:xfrm>
            <a:prstGeom prst="rect">
              <a:avLst/>
            </a:prstGeom>
            <a:noFill/>
            <a:ln/>
          </p:spPr>
          <p:txBody>
            <a:bodyPr wrap="square" rtlCol="0" anchor="ctr"/>
            <a:lstStyle/>
            <a:p>
              <a:pPr marL="0" indent="0">
                <a:buNone/>
              </a:pPr>
              <a:r>
                <a:rPr lang="en-US" sz="1800" i="1" dirty="0">
                  <a:solidFill>
                    <a:srgbClr val="D6EFED"/>
                  </a:solidFill>
                  <a:latin typeface="Calibri" pitchFamily="34" charset="0"/>
                  <a:ea typeface="Calibri" pitchFamily="34" charset="-122"/>
                  <a:cs typeface="Calibri" pitchFamily="34" charset="-120"/>
                </a:rPr>
                <a:t>Thank you  ·  ຂອບໃຈ  ·  Merci</a:t>
              </a:r>
              <a:endParaRPr lang="en-US" sz="1800" dirty="0"/>
            </a:p>
          </p:txBody>
        </p:sp>
        <p:sp>
          <p:nvSpPr>
            <p:cNvPr id="10" name="Text 8"/>
            <p:cNvSpPr/>
            <p:nvPr/>
          </p:nvSpPr>
          <p:spPr>
            <a:xfrm>
              <a:off x="640080" y="5120640"/>
              <a:ext cx="3657600" cy="411480"/>
            </a:xfrm>
            <a:prstGeom prst="rect">
              <a:avLst/>
            </a:prstGeom>
            <a:noFill/>
            <a:ln/>
          </p:spPr>
          <p:txBody>
            <a:bodyPr wrap="square" rtlCol="0" anchor="ctr"/>
            <a:lstStyle/>
            <a:p>
              <a:pPr marL="0" indent="0">
                <a:buNone/>
              </a:pPr>
              <a:r>
                <a:rPr lang="en-US" sz="2000" b="1" dirty="0">
                  <a:solidFill>
                    <a:srgbClr val="E8A020"/>
                  </a:solidFill>
                  <a:latin typeface="Calibri" pitchFamily="34" charset="0"/>
                  <a:ea typeface="Calibri" pitchFamily="34" charset="-122"/>
                  <a:cs typeface="Calibri" pitchFamily="34" charset="-120"/>
                </a:rPr>
                <a:t>Questions?</a:t>
              </a:r>
              <a:endParaRPr lang="en-US" sz="2000" dirty="0"/>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185</TotalTime>
  <Words>2783</Words>
  <Application>Microsoft Macintosh PowerPoint</Application>
  <PresentationFormat>On-screen Show (16:9)</PresentationFormat>
  <Paragraphs>384</Paragraphs>
  <Slides>27</Slides>
  <Notes>27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Language Experience Readers for Deaf Learners</dc:title>
  <dc:subject>PptxGenJS Presentation</dc:subject>
  <dc:creator>Julie Tait</dc:creator>
  <cp:lastModifiedBy>Julie Tait</cp:lastModifiedBy>
  <cp:revision>9</cp:revision>
  <dcterms:created xsi:type="dcterms:W3CDTF">2026-06-06T23:51:15Z</dcterms:created>
  <dcterms:modified xsi:type="dcterms:W3CDTF">2026-09-08T09:13:50Z</dcterms:modified>
</cp:coreProperties>
</file>