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6" r:id="rId19"/>
    <p:sldId id="277" r:id="rId20"/>
    <p:sldId id="278" r:id="rId21"/>
    <p:sldId id="279" r:id="rId22"/>
    <p:sldId id="280" r:id="rId23"/>
    <p:sldId id="281" r:id="rId24"/>
    <p:sldId id="282" r:id="rId25"/>
    <p:sldId id="283" r:id="rId26"/>
    <p:sldId id="284" r:id="rId27"/>
    <p:sldId id="288" r:id="rId28"/>
    <p:sldId id="289" r:id="rId29"/>
    <p:sldId id="273" r:id="rId30"/>
    <p:sldId id="274" r:id="rId31"/>
    <p:sldId id="275" r:id="rId32"/>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51"/>
    <p:restoredTop sz="94493"/>
  </p:normalViewPr>
  <p:slideViewPr>
    <p:cSldViewPr snapToGrid="0" snapToObjects="1">
      <p:cViewPr varScale="1">
        <p:scale>
          <a:sx n="148" d="100"/>
          <a:sy n="148" d="100"/>
        </p:scale>
        <p:origin x="192" y="-7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6214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everyone. Today we will learn about Social Stories — what they are, why they matter for Deaf children, and how to make them. The workshop runs for about 60 minutes and has 6 parts. We will learn, discuss, and make a plan for a story of your own.</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the plan for today. Each part is about 10 minutes. We will move through them together. If you have questions, please ask at the end of each part.</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begin with Part 1. We will think about what our students find difficult — and why.</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the teachers to call out what they notice. These items will probably come up. Write any others on the whiteboard. This discussion warms up the room and validates teachers' experience. Allow 3–4 minutes.</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core message of the whole workshop. Hearing children absorb so much language and social knowledge incidentally — through overhearing. Deaf children often miss this entirely. We cannot wait and hope they pick it up. We have to deliberately and explicitly teach these experiences.</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Social Stories are not just for children with autism — though they are very well known in that context. For Deaf children, especially those with limited language, they serve as a bridge. They give children a way to see their own life in a book, with their own words, photos and experiences.</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 look at the three key rules for a good Social Story.</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Real means: the child's actual school, the actual market in their town, their actual teacher or family member. Stories should feel like a mirror — the child looks at the book and sees their own life. This is especially powerful for children with very limited language who rely on visual recognition.</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Encourage teachers to start taking photos in their school today. The dormitory, the classroom, the students' faces (with permission), the market, the temple. These don't need to be professional photos. A clear phone photo is perfect. In Book Creator, they can add these photos immediately.</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Keep language matched to the child's level. For children with very limited language, one word per page may be right. For more advanced students, two or three sentences is enough. The key is: the child understands every word, or the teacher can sign every word clearly. The language should feel natural and positive, not clinical.</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simple, consistent formula helps teachers get started quickly and gives children predictability. Five steps, always in the same order.</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core formula. Walk through each step slowly. Point out: step 1 sets the scene, steps 2–4 build the sequence, step 5 always ends with something positive. The positive ending is important — it reinforces self-efficacy and gives the child a message about themselves as a capable person. Teachers can add pages between steps, but they should always follow this structure.</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showing the ideas on the next slide, ask teachers to brainstorm first. Then reveal. This way they feel ownership of the ideas.</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just starting points. The most powerful stories are the ones teachers notice their students needing. Ask: which of your students struggled with something this week? That is your story. Note the tie-in for Health — 'Having Ears Checked' could be developed alongside the ENT mission visit and be a real lived experience story for students.</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 move to the demonstration. You will show your completed examples first, then walk through the steps of making a new book.</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Show the two completed Book Creator examples on screen or on a tablet before going to the live demonstration. Let teachers look at them, ask questions, handle the tablet if possible. The goal is: they can see what the finished product looks like before they see how it is made.</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Keep the technology simple. Many teachers will be unfamiliar with Book Creator or may not have reliable access to devices. Remind them that a printed book made with a phone camera and printed text is just as valid as a digital one. The app is a tool — not the point. The story and the child's understanding is the point.</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Show this on the projector. Navigate to app.bookcreator.com together. Ask teachers to open the site on their own device at the same time. A Google account is the simplest sign-in method. If anyone doesn't have a Google account, they can create a free Book Creator account with an email address.</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Walk through these three steps together. Give teachers time to click through on their own devices. The Landscape orientation works best because it mimics a real book and gives more room for photos and text side-by-side.</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Point out each button on the projector. Share button (arrow icon) is top-left. Add (+) is the orange plus in the centre. Info (i) only appears when an object is selected. Play (►) lets you preview the book from the start. Spend a moment having teachers click each button to find them on their own screen.</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Demonstrate this step live. Upload a photo of something familiar — the school, a student activity, the market. Show how to resize by dragging the blue corner handles. Remind teachers they can also take a photo directly with the device camera using the Camera option.</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Demonstrate: add a text box, type a short sentence like 'I went to the market.' Show how to use the i button to change the font size to something large enough for early readers. Point out the 'Done' button — many people forget to tap Done before moving the text box.</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Demonstrate switching the keyboard to Lao on the teacher device. On a Mac: System Preferences → Keyboard → Input Sources → add Lao. On iPad: Settings → General → Keyboard → Keyboards → Add New Keyboard. The text-to-speech feature is a bonus — tap the speaker icon and the app reads the Lao text aloud.</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method is a great workaround if teachers are not comfortable switching keyboard layouts. It also means the handwriting is authentic and personal — students recognise their teacher's or family member's handwriting.</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key feature for the Luang Prabang School for the Deaf. Teachers can record short sign language clips of themselves or older students signing a word or phrase, and embed them directly into each page. Students tap the video to see the sign. Keep clips under 10 seconds — one sign or short phrase at a time.</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step is worth spending a little time on because it makes a noticeable difference to the quality of the final book. Background noise in a quiet classroom can still be distracting for students wearing hearing aids. A silent sign video looks much more professional.</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teachers add a second page to their book and move between pages using the Play button. Explain that books can have as many pages as needed — a social story might be 5–8 pages, an LER might be 6–10. The Play button gives a full-screen reading experience, which is what students will see.</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QR code option is particularly useful in the Laos context — print a QR code and send it home with students so families can access the book on a phone without needing a Book Creator account. Google Classroom sharing is ideal if the school uses Google Workspace.</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it's the teachers' turn. They work in pairs. Each pair chooses one topic that feels relevant to their students right now. They complete the planning sheet together.</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pairs 8 minutes to complete the sheet. Walk around the room. Ask them about their students. Prompt the photo thinking — this is where the story becomes real. In the last 2 minutes, invite 1–2 pairs to share their topic with the group. Celebrate every idea.</a:t>
            </a:r>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Close with warmth. These teachers are doing extraordinary work in a context with very limited resources. Every Social Story they make for a child is a significant act of inclusion. Take questions. If time permits, invite teachers to share one story they will make this week.</a:t>
            </a:r>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png"/><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jp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8.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A5C5A"/>
        </a:solidFill>
        <a:effectLst/>
      </p:bgPr>
    </p:bg>
    <p:spTree>
      <p:nvGrpSpPr>
        <p:cNvPr id="1" name=""/>
        <p:cNvGrpSpPr/>
        <p:nvPr/>
      </p:nvGrpSpPr>
      <p:grpSpPr>
        <a:xfrm>
          <a:off x="0" y="0"/>
          <a:ext cx="0" cy="0"/>
          <a:chOff x="0" y="0"/>
          <a:chExt cx="0" cy="0"/>
        </a:xfrm>
      </p:grpSpPr>
      <p:sp>
        <p:nvSpPr>
          <p:cNvPr id="2" name="Shape 0"/>
          <p:cNvSpPr/>
          <p:nvPr/>
        </p:nvSpPr>
        <p:spPr>
          <a:xfrm>
            <a:off x="6858000" y="-914400"/>
            <a:ext cx="4572000" cy="4572000"/>
          </a:xfrm>
          <a:prstGeom prst="ellipse">
            <a:avLst/>
          </a:prstGeom>
          <a:solidFill>
            <a:srgbClr val="2E8B84">
              <a:alpha val="40000"/>
            </a:srgbClr>
          </a:solidFill>
          <a:ln w="12700">
            <a:solidFill>
              <a:srgbClr val="2E8B84">
                <a:alpha val="40000"/>
              </a:srgbClr>
            </a:solidFill>
            <a:prstDash val="solid"/>
          </a:ln>
        </p:spPr>
        <p:txBody>
          <a:bodyPr/>
          <a:lstStyle/>
          <a:p>
            <a:endParaRPr lang="en-US"/>
          </a:p>
        </p:txBody>
      </p:sp>
      <p:sp>
        <p:nvSpPr>
          <p:cNvPr id="3" name="Shape 1"/>
          <p:cNvSpPr/>
          <p:nvPr/>
        </p:nvSpPr>
        <p:spPr>
          <a:xfrm>
            <a:off x="-1280160" y="2571750"/>
            <a:ext cx="3657600" cy="3657600"/>
          </a:xfrm>
          <a:prstGeom prst="ellipse">
            <a:avLst/>
          </a:prstGeom>
          <a:solidFill>
            <a:srgbClr val="2E8B84">
              <a:alpha val="30000"/>
            </a:srgbClr>
          </a:solidFill>
          <a:ln w="12700">
            <a:solidFill>
              <a:srgbClr val="2E8B84">
                <a:alpha val="30000"/>
              </a:srgbClr>
            </a:solidFill>
            <a:prstDash val="solid"/>
          </a:ln>
        </p:spPr>
        <p:txBody>
          <a:bodyPr/>
          <a:lstStyle/>
          <a:p>
            <a:endParaRPr lang="en-US"/>
          </a:p>
        </p:txBody>
      </p:sp>
      <p:sp>
        <p:nvSpPr>
          <p:cNvPr id="4" name="Text 2"/>
          <p:cNvSpPr/>
          <p:nvPr/>
        </p:nvSpPr>
        <p:spPr>
          <a:xfrm>
            <a:off x="548640" y="1097280"/>
            <a:ext cx="8046720" cy="822960"/>
          </a:xfrm>
          <a:prstGeom prst="rect">
            <a:avLst/>
          </a:prstGeom>
          <a:noFill/>
          <a:ln/>
        </p:spPr>
        <p:txBody>
          <a:bodyPr wrap="square" rtlCol="0" anchor="ctr"/>
          <a:lstStyle/>
          <a:p>
            <a:pPr marL="0" indent="0">
              <a:buNone/>
            </a:pPr>
            <a:r>
              <a:rPr lang="en-US" sz="4200" b="1" dirty="0">
                <a:solidFill>
                  <a:srgbClr val="FFFFFF"/>
                </a:solidFill>
                <a:latin typeface="Calibri" pitchFamily="34" charset="0"/>
                <a:ea typeface="Calibri" pitchFamily="34" charset="-122"/>
                <a:cs typeface="Calibri" pitchFamily="34" charset="-120"/>
              </a:rPr>
              <a:t>Creating Social Stories</a:t>
            </a:r>
            <a:endParaRPr lang="en-US" sz="4200" dirty="0"/>
          </a:p>
        </p:txBody>
      </p:sp>
      <p:sp>
        <p:nvSpPr>
          <p:cNvPr id="5" name="Text 3"/>
          <p:cNvSpPr/>
          <p:nvPr/>
        </p:nvSpPr>
        <p:spPr>
          <a:xfrm>
            <a:off x="548640" y="1874520"/>
            <a:ext cx="8046720" cy="685800"/>
          </a:xfrm>
          <a:prstGeom prst="rect">
            <a:avLst/>
          </a:prstGeom>
          <a:noFill/>
          <a:ln/>
        </p:spPr>
        <p:txBody>
          <a:bodyPr wrap="square" rtlCol="0" anchor="ctr"/>
          <a:lstStyle/>
          <a:p>
            <a:pPr marL="0" indent="0">
              <a:buNone/>
            </a:pPr>
            <a:r>
              <a:rPr lang="en-US" sz="3600" dirty="0">
                <a:solidFill>
                  <a:srgbClr val="E8A020"/>
                </a:solidFill>
                <a:latin typeface="Calibri" pitchFamily="34" charset="0"/>
                <a:ea typeface="Calibri" pitchFamily="34" charset="-122"/>
                <a:cs typeface="Calibri" pitchFamily="34" charset="-120"/>
              </a:rPr>
              <a:t>for Deaf Children</a:t>
            </a:r>
            <a:endParaRPr lang="en-US" sz="3600" dirty="0"/>
          </a:p>
        </p:txBody>
      </p:sp>
      <p:sp>
        <p:nvSpPr>
          <p:cNvPr id="6" name="Text 4"/>
          <p:cNvSpPr/>
          <p:nvPr/>
        </p:nvSpPr>
        <p:spPr>
          <a:xfrm>
            <a:off x="548640" y="2743200"/>
            <a:ext cx="8046720" cy="411480"/>
          </a:xfrm>
          <a:prstGeom prst="rect">
            <a:avLst/>
          </a:prstGeom>
          <a:noFill/>
          <a:ln/>
        </p:spPr>
        <p:txBody>
          <a:bodyPr wrap="square" rtlCol="0" anchor="ctr"/>
          <a:lstStyle/>
          <a:p>
            <a:pPr marL="0" indent="0">
              <a:buNone/>
            </a:pPr>
            <a:r>
              <a:rPr lang="en-US" sz="1600" dirty="0">
                <a:solidFill>
                  <a:srgbClr val="D6EFED"/>
                </a:solidFill>
                <a:latin typeface="Calibri" pitchFamily="34" charset="0"/>
                <a:ea typeface="Calibri" pitchFamily="34" charset="-122"/>
                <a:cs typeface="Calibri" pitchFamily="34" charset="-120"/>
              </a:rPr>
              <a:t>A Practical Workshop for Teachers</a:t>
            </a:r>
            <a:endParaRPr lang="en-US" sz="1600" dirty="0"/>
          </a:p>
        </p:txBody>
      </p:sp>
      <p:grpSp>
        <p:nvGrpSpPr>
          <p:cNvPr id="11" name="Group 10">
            <a:extLst>
              <a:ext uri="{FF2B5EF4-FFF2-40B4-BE49-F238E27FC236}">
                <a16:creationId xmlns:a16="http://schemas.microsoft.com/office/drawing/2014/main" id="{9DBC3C35-D28F-AD12-C807-C69981F4F485}"/>
              </a:ext>
            </a:extLst>
          </p:cNvPr>
          <p:cNvGrpSpPr/>
          <p:nvPr/>
        </p:nvGrpSpPr>
        <p:grpSpPr>
          <a:xfrm>
            <a:off x="548640" y="3483864"/>
            <a:ext cx="8046720" cy="1188720"/>
            <a:chOff x="548640" y="3483864"/>
            <a:chExt cx="8046720" cy="1188720"/>
          </a:xfrm>
        </p:grpSpPr>
        <p:sp>
          <p:nvSpPr>
            <p:cNvPr id="7" name="Text 5"/>
            <p:cNvSpPr/>
            <p:nvPr/>
          </p:nvSpPr>
          <p:spPr>
            <a:xfrm>
              <a:off x="548640" y="3483864"/>
              <a:ext cx="8046720" cy="347472"/>
            </a:xfrm>
            <a:prstGeom prst="rect">
              <a:avLst/>
            </a:prstGeom>
            <a:noFill/>
            <a:ln/>
          </p:spPr>
          <p:txBody>
            <a:bodyPr wrap="square" rtlCol="0" anchor="ctr"/>
            <a:lstStyle/>
            <a:p>
              <a:pPr marL="0" indent="0">
                <a:buNone/>
              </a:pPr>
              <a:r>
                <a:rPr lang="en-US" sz="2000" b="1" dirty="0">
                  <a:solidFill>
                    <a:srgbClr val="E8A020"/>
                  </a:solidFill>
                  <a:latin typeface="Calibri" pitchFamily="34" charset="0"/>
                  <a:ea typeface="Calibri" pitchFamily="34" charset="-122"/>
                  <a:cs typeface="Calibri" pitchFamily="34" charset="-120"/>
                </a:rPr>
                <a:t>Julie Tait</a:t>
              </a:r>
              <a:endParaRPr lang="en-US" sz="2000" dirty="0"/>
            </a:p>
          </p:txBody>
        </p:sp>
        <p:sp>
          <p:nvSpPr>
            <p:cNvPr id="8" name="Text 6"/>
            <p:cNvSpPr/>
            <p:nvPr/>
          </p:nvSpPr>
          <p:spPr>
            <a:xfrm>
              <a:off x="548640" y="3977295"/>
              <a:ext cx="8046720" cy="274320"/>
            </a:xfrm>
            <a:prstGeom prst="rect">
              <a:avLst/>
            </a:prstGeom>
            <a:noFill/>
            <a:ln/>
          </p:spPr>
          <p:txBody>
            <a:bodyPr wrap="square" rtlCol="0" anchor="ctr"/>
            <a:lstStyle/>
            <a:p>
              <a:pPr marL="0" indent="0">
                <a:buNone/>
              </a:pPr>
              <a:r>
                <a:rPr lang="en-US" sz="1600" i="1" dirty="0">
                  <a:solidFill>
                    <a:srgbClr val="D6EFED"/>
                  </a:solidFill>
                  <a:latin typeface="Calibri" pitchFamily="34" charset="0"/>
                  <a:ea typeface="Calibri" pitchFamily="34" charset="-122"/>
                  <a:cs typeface="Calibri" pitchFamily="34" charset="-120"/>
                </a:rPr>
                <a:t>Teacher of the Deaf  ·  Auslan Interpreter  ·  Advisor</a:t>
              </a:r>
              <a:endParaRPr lang="en-US" sz="1600" dirty="0"/>
            </a:p>
          </p:txBody>
        </p:sp>
        <p:sp>
          <p:nvSpPr>
            <p:cNvPr id="9" name="Text 7"/>
            <p:cNvSpPr/>
            <p:nvPr/>
          </p:nvSpPr>
          <p:spPr>
            <a:xfrm>
              <a:off x="548640" y="4398264"/>
              <a:ext cx="8046720" cy="274320"/>
            </a:xfrm>
            <a:prstGeom prst="rect">
              <a:avLst/>
            </a:prstGeom>
            <a:noFill/>
            <a:ln/>
          </p:spPr>
          <p:txBody>
            <a:bodyPr wrap="square" rtlCol="0" anchor="ctr"/>
            <a:lstStyle/>
            <a:p>
              <a:pPr marL="0" indent="0">
                <a:buNone/>
              </a:pPr>
              <a:r>
                <a:rPr lang="en-US" sz="1600" i="1" dirty="0">
                  <a:solidFill>
                    <a:srgbClr val="D6EFED"/>
                  </a:solidFill>
                  <a:latin typeface="Calibri" pitchFamily="34" charset="0"/>
                  <a:ea typeface="Calibri" pitchFamily="34" charset="-122"/>
                  <a:cs typeface="Calibri" pitchFamily="34" charset="-120"/>
                </a:rPr>
                <a:t>Luang Prabang School for the Deaf  •  Laos</a:t>
              </a:r>
              <a:endParaRPr lang="en-US" sz="1600" dirty="0"/>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194560" cy="347472"/>
          </a:xfrm>
          <a:prstGeom prst="rect">
            <a:avLst/>
          </a:prstGeom>
          <a:solidFill>
            <a:srgbClr val="E8A020"/>
          </a:solidFill>
          <a:ln w="12700">
            <a:solidFill>
              <a:srgbClr val="E8A020"/>
            </a:solidFill>
            <a:prstDash val="solid"/>
          </a:ln>
        </p:spPr>
        <p:txBody>
          <a:bodyPr/>
          <a:lstStyle/>
          <a:p>
            <a:endParaRPr lang="en-US"/>
          </a:p>
        </p:txBody>
      </p:sp>
      <p:sp>
        <p:nvSpPr>
          <p:cNvPr id="3" name="Text 1"/>
          <p:cNvSpPr/>
          <p:nvPr/>
        </p:nvSpPr>
        <p:spPr>
          <a:xfrm>
            <a:off x="365760" y="201168"/>
            <a:ext cx="2194560" cy="347472"/>
          </a:xfrm>
          <a:prstGeom prst="rect">
            <a:avLst/>
          </a:prstGeom>
          <a:noFill/>
          <a:ln/>
        </p:spPr>
        <p:txBody>
          <a:bodyPr wrap="square" lIns="0" tIns="0" rIns="0" bIns="0" rtlCol="0" anchor="ctr"/>
          <a:lstStyle/>
          <a:p>
            <a:pPr marL="0" indent="0" algn="ctr">
              <a:buNone/>
            </a:pPr>
            <a:r>
              <a:rPr lang="en-US" sz="1600" b="1" dirty="0">
                <a:solidFill>
                  <a:srgbClr val="FFFFFF"/>
                </a:solidFill>
              </a:rPr>
              <a:t>OVERVIEW</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Today's Workshop</a:t>
            </a:r>
            <a:endParaRPr lang="en-US" sz="3200" dirty="0"/>
          </a:p>
        </p:txBody>
      </p:sp>
      <p:sp>
        <p:nvSpPr>
          <p:cNvPr id="5" name="Text 3"/>
          <p:cNvSpPr/>
          <p:nvPr/>
        </p:nvSpPr>
        <p:spPr>
          <a:xfrm>
            <a:off x="365760" y="1325880"/>
            <a:ext cx="8412480" cy="365760"/>
          </a:xfrm>
          <a:prstGeom prst="rect">
            <a:avLst/>
          </a:prstGeom>
          <a:noFill/>
          <a:ln/>
        </p:spPr>
        <p:txBody>
          <a:bodyPr wrap="square" rtlCol="0" anchor="ctr"/>
          <a:lstStyle/>
          <a:p>
            <a:pPr marL="0" indent="0">
              <a:buNone/>
            </a:pPr>
            <a:r>
              <a:rPr lang="en-US" sz="1400" dirty="0">
                <a:solidFill>
                  <a:srgbClr val="6B7280"/>
                </a:solidFill>
                <a:latin typeface="Calibri" pitchFamily="34" charset="0"/>
                <a:ea typeface="Calibri" pitchFamily="34" charset="-122"/>
                <a:cs typeface="Calibri" pitchFamily="34" charset="-120"/>
              </a:rPr>
              <a:t>6 parts · approximately 60 minutes</a:t>
            </a:r>
            <a:endParaRPr lang="en-US" sz="1400" dirty="0"/>
          </a:p>
        </p:txBody>
      </p:sp>
      <p:grpSp>
        <p:nvGrpSpPr>
          <p:cNvPr id="31" name="Group 30">
            <a:extLst>
              <a:ext uri="{FF2B5EF4-FFF2-40B4-BE49-F238E27FC236}">
                <a16:creationId xmlns:a16="http://schemas.microsoft.com/office/drawing/2014/main" id="{7B16AA02-7E95-EF09-0035-682A4933B7CD}"/>
              </a:ext>
            </a:extLst>
          </p:cNvPr>
          <p:cNvGrpSpPr/>
          <p:nvPr/>
        </p:nvGrpSpPr>
        <p:grpSpPr>
          <a:xfrm>
            <a:off x="365760" y="1970532"/>
            <a:ext cx="8503920" cy="2514600"/>
            <a:chOff x="365760" y="1970532"/>
            <a:chExt cx="8503920" cy="2514600"/>
          </a:xfrm>
        </p:grpSpPr>
        <p:sp>
          <p:nvSpPr>
            <p:cNvPr id="26" name="Shape 24"/>
            <p:cNvSpPr/>
            <p:nvPr/>
          </p:nvSpPr>
          <p:spPr>
            <a:xfrm>
              <a:off x="4754880" y="3799332"/>
              <a:ext cx="4114800" cy="685800"/>
            </a:xfrm>
            <a:prstGeom prst="rect">
              <a:avLst/>
            </a:prstGeom>
            <a:solidFill>
              <a:srgbClr val="FEF3DC"/>
            </a:solidFill>
            <a:ln w="12700">
              <a:solidFill>
                <a:srgbClr val="D6EFED"/>
              </a:solidFill>
              <a:prstDash val="solid"/>
            </a:ln>
          </p:spPr>
          <p:txBody>
            <a:bodyPr/>
            <a:lstStyle/>
            <a:p>
              <a:endParaRPr lang="en-US"/>
            </a:p>
          </p:txBody>
        </p:sp>
        <p:grpSp>
          <p:nvGrpSpPr>
            <p:cNvPr id="30" name="Group 29">
              <a:extLst>
                <a:ext uri="{FF2B5EF4-FFF2-40B4-BE49-F238E27FC236}">
                  <a16:creationId xmlns:a16="http://schemas.microsoft.com/office/drawing/2014/main" id="{5B5E634E-5AC7-4B9B-E6FD-88CB59D59449}"/>
                </a:ext>
              </a:extLst>
            </p:cNvPr>
            <p:cNvGrpSpPr/>
            <p:nvPr/>
          </p:nvGrpSpPr>
          <p:grpSpPr>
            <a:xfrm>
              <a:off x="365760" y="1970532"/>
              <a:ext cx="8503920" cy="2514600"/>
              <a:chOff x="365760" y="1737360"/>
              <a:chExt cx="8503920" cy="2514600"/>
            </a:xfrm>
          </p:grpSpPr>
          <p:sp>
            <p:nvSpPr>
              <p:cNvPr id="6" name="Shape 4"/>
              <p:cNvSpPr/>
              <p:nvPr/>
            </p:nvSpPr>
            <p:spPr>
              <a:xfrm>
                <a:off x="365760" y="1737360"/>
                <a:ext cx="4114800" cy="685800"/>
              </a:xfrm>
              <a:prstGeom prst="rect">
                <a:avLst/>
              </a:prstGeom>
              <a:solidFill>
                <a:srgbClr val="D6EFED"/>
              </a:solidFill>
              <a:ln w="12700">
                <a:solidFill>
                  <a:srgbClr val="D6EFED"/>
                </a:solidFill>
                <a:prstDash val="solid"/>
              </a:ln>
            </p:spPr>
            <p:txBody>
              <a:bodyPr/>
              <a:lstStyle/>
              <a:p>
                <a:endParaRPr lang="en-US"/>
              </a:p>
            </p:txBody>
          </p:sp>
          <p:sp>
            <p:nvSpPr>
              <p:cNvPr id="7" name="Shape 5"/>
              <p:cNvSpPr/>
              <p:nvPr/>
            </p:nvSpPr>
            <p:spPr>
              <a:xfrm>
                <a:off x="365760" y="1737360"/>
                <a:ext cx="64008" cy="685800"/>
              </a:xfrm>
              <a:prstGeom prst="rect">
                <a:avLst/>
              </a:prstGeom>
              <a:solidFill>
                <a:srgbClr val="E8A020"/>
              </a:solidFill>
              <a:ln w="12700">
                <a:solidFill>
                  <a:srgbClr val="E8A020"/>
                </a:solidFill>
                <a:prstDash val="solid"/>
              </a:ln>
            </p:spPr>
            <p:txBody>
              <a:bodyPr/>
              <a:lstStyle/>
              <a:p>
                <a:endParaRPr lang="en-US"/>
              </a:p>
            </p:txBody>
          </p:sp>
          <p:sp>
            <p:nvSpPr>
              <p:cNvPr id="8" name="Text 6"/>
              <p:cNvSpPr/>
              <p:nvPr/>
            </p:nvSpPr>
            <p:spPr>
              <a:xfrm>
                <a:off x="502920" y="1737360"/>
                <a:ext cx="822960" cy="685800"/>
              </a:xfrm>
              <a:prstGeom prst="rect">
                <a:avLst/>
              </a:prstGeom>
              <a:noFill/>
              <a:ln/>
            </p:spPr>
            <p:txBody>
              <a:bodyPr wrap="square" lIns="0" tIns="0" rIns="0" bIns="0" rtlCol="0" anchor="ctr"/>
              <a:lstStyle/>
              <a:p>
                <a:pPr marL="0" indent="0">
                  <a:buNone/>
                </a:pPr>
                <a:r>
                  <a:rPr lang="en-US" sz="1600" b="1" dirty="0">
                    <a:solidFill>
                      <a:srgbClr val="2E8B84"/>
                    </a:solidFill>
                    <a:latin typeface="Calibri" pitchFamily="34" charset="0"/>
                    <a:ea typeface="Calibri" pitchFamily="34" charset="-122"/>
                    <a:cs typeface="Calibri" pitchFamily="34" charset="-120"/>
                  </a:rPr>
                  <a:t>Part 1</a:t>
                </a:r>
                <a:endParaRPr lang="en-US" sz="1600" dirty="0"/>
              </a:p>
            </p:txBody>
          </p:sp>
          <p:sp>
            <p:nvSpPr>
              <p:cNvPr id="9" name="Text 7"/>
              <p:cNvSpPr/>
              <p:nvPr/>
            </p:nvSpPr>
            <p:spPr>
              <a:xfrm>
                <a:off x="1280160" y="1737360"/>
                <a:ext cx="3017520" cy="685800"/>
              </a:xfrm>
              <a:prstGeom prst="rect">
                <a:avLst/>
              </a:prstGeom>
              <a:noFill/>
              <a:ln/>
            </p:spPr>
            <p:txBody>
              <a:bodyPr wrap="square" lIns="0" tIns="0" rIns="0" bIns="0" rtlCol="0" anchor="ctr"/>
              <a:lstStyle/>
              <a:p>
                <a:pPr marL="0" indent="0">
                  <a:buNone/>
                </a:pPr>
                <a:r>
                  <a:rPr lang="en-US" sz="1600" dirty="0">
                    <a:solidFill>
                      <a:srgbClr val="2C2C2C"/>
                    </a:solidFill>
                    <a:latin typeface="Calibri" pitchFamily="34" charset="0"/>
                    <a:ea typeface="Calibri" pitchFamily="34" charset="-122"/>
                    <a:cs typeface="Calibri" pitchFamily="34" charset="-120"/>
                  </a:rPr>
                  <a:t>Why Social Stories?</a:t>
                </a:r>
                <a:endParaRPr lang="en-US" sz="1600" dirty="0"/>
              </a:p>
            </p:txBody>
          </p:sp>
          <p:sp>
            <p:nvSpPr>
              <p:cNvPr id="10" name="Shape 8"/>
              <p:cNvSpPr/>
              <p:nvPr/>
            </p:nvSpPr>
            <p:spPr>
              <a:xfrm>
                <a:off x="365760" y="2651760"/>
                <a:ext cx="4114800" cy="685800"/>
              </a:xfrm>
              <a:prstGeom prst="rect">
                <a:avLst/>
              </a:prstGeom>
              <a:solidFill>
                <a:srgbClr val="FEF3DC"/>
              </a:solidFill>
              <a:ln w="12700">
                <a:solidFill>
                  <a:srgbClr val="D6EFED"/>
                </a:solidFill>
                <a:prstDash val="solid"/>
              </a:ln>
            </p:spPr>
            <p:txBody>
              <a:bodyPr/>
              <a:lstStyle/>
              <a:p>
                <a:endParaRPr lang="en-US"/>
              </a:p>
            </p:txBody>
          </p:sp>
          <p:sp>
            <p:nvSpPr>
              <p:cNvPr id="11" name="Shape 9"/>
              <p:cNvSpPr/>
              <p:nvPr/>
            </p:nvSpPr>
            <p:spPr>
              <a:xfrm>
                <a:off x="365760" y="2651760"/>
                <a:ext cx="64008" cy="685800"/>
              </a:xfrm>
              <a:prstGeom prst="rect">
                <a:avLst/>
              </a:prstGeom>
              <a:solidFill>
                <a:srgbClr val="E8A020"/>
              </a:solidFill>
              <a:ln w="12700">
                <a:solidFill>
                  <a:srgbClr val="E8A020"/>
                </a:solidFill>
                <a:prstDash val="solid"/>
              </a:ln>
            </p:spPr>
            <p:txBody>
              <a:bodyPr/>
              <a:lstStyle/>
              <a:p>
                <a:endParaRPr lang="en-US"/>
              </a:p>
            </p:txBody>
          </p:sp>
          <p:sp>
            <p:nvSpPr>
              <p:cNvPr id="12" name="Text 10"/>
              <p:cNvSpPr/>
              <p:nvPr/>
            </p:nvSpPr>
            <p:spPr>
              <a:xfrm>
                <a:off x="502920" y="2651760"/>
                <a:ext cx="822960" cy="685800"/>
              </a:xfrm>
              <a:prstGeom prst="rect">
                <a:avLst/>
              </a:prstGeom>
              <a:noFill/>
              <a:ln/>
            </p:spPr>
            <p:txBody>
              <a:bodyPr wrap="square" lIns="0" tIns="0" rIns="0" bIns="0" rtlCol="0" anchor="ctr"/>
              <a:lstStyle/>
              <a:p>
                <a:pPr marL="0" indent="0">
                  <a:buNone/>
                </a:pPr>
                <a:r>
                  <a:rPr lang="en-US" sz="1600" b="1" dirty="0">
                    <a:solidFill>
                      <a:srgbClr val="2E8B84"/>
                    </a:solidFill>
                    <a:latin typeface="Calibri" pitchFamily="34" charset="0"/>
                    <a:ea typeface="Calibri" pitchFamily="34" charset="-122"/>
                    <a:cs typeface="Calibri" pitchFamily="34" charset="-120"/>
                  </a:rPr>
                  <a:t>Part 2</a:t>
                </a:r>
                <a:endParaRPr lang="en-US" sz="1600" dirty="0"/>
              </a:p>
            </p:txBody>
          </p:sp>
          <p:sp>
            <p:nvSpPr>
              <p:cNvPr id="13" name="Text 11"/>
              <p:cNvSpPr/>
              <p:nvPr/>
            </p:nvSpPr>
            <p:spPr>
              <a:xfrm>
                <a:off x="1280160" y="2651760"/>
                <a:ext cx="3017520" cy="685800"/>
              </a:xfrm>
              <a:prstGeom prst="rect">
                <a:avLst/>
              </a:prstGeom>
              <a:noFill/>
              <a:ln/>
            </p:spPr>
            <p:txBody>
              <a:bodyPr wrap="square" lIns="0" tIns="0" rIns="0" bIns="0" rtlCol="0" anchor="ctr"/>
              <a:lstStyle/>
              <a:p>
                <a:pPr marL="0" indent="0">
                  <a:buNone/>
                </a:pPr>
                <a:r>
                  <a:rPr lang="en-US" sz="1600" dirty="0">
                    <a:solidFill>
                      <a:srgbClr val="2C2C2C"/>
                    </a:solidFill>
                    <a:latin typeface="Calibri" pitchFamily="34" charset="0"/>
                    <a:ea typeface="Calibri" pitchFamily="34" charset="-122"/>
                    <a:cs typeface="Calibri" pitchFamily="34" charset="-120"/>
                  </a:rPr>
                  <a:t>What Makes a Good Story?</a:t>
                </a:r>
                <a:endParaRPr lang="en-US" sz="1600" dirty="0"/>
              </a:p>
            </p:txBody>
          </p:sp>
          <p:sp>
            <p:nvSpPr>
              <p:cNvPr id="14" name="Shape 12"/>
              <p:cNvSpPr/>
              <p:nvPr/>
            </p:nvSpPr>
            <p:spPr>
              <a:xfrm>
                <a:off x="365760" y="3566160"/>
                <a:ext cx="4114800" cy="685800"/>
              </a:xfrm>
              <a:prstGeom prst="rect">
                <a:avLst/>
              </a:prstGeom>
              <a:solidFill>
                <a:srgbClr val="D6EFED"/>
              </a:solidFill>
              <a:ln w="12700">
                <a:solidFill>
                  <a:srgbClr val="D6EFED"/>
                </a:solidFill>
                <a:prstDash val="solid"/>
              </a:ln>
            </p:spPr>
            <p:txBody>
              <a:bodyPr/>
              <a:lstStyle/>
              <a:p>
                <a:endParaRPr lang="en-US"/>
              </a:p>
            </p:txBody>
          </p:sp>
          <p:sp>
            <p:nvSpPr>
              <p:cNvPr id="15" name="Shape 13"/>
              <p:cNvSpPr/>
              <p:nvPr/>
            </p:nvSpPr>
            <p:spPr>
              <a:xfrm>
                <a:off x="365760" y="3566160"/>
                <a:ext cx="64008" cy="685800"/>
              </a:xfrm>
              <a:prstGeom prst="rect">
                <a:avLst/>
              </a:prstGeom>
              <a:solidFill>
                <a:srgbClr val="E8A020"/>
              </a:solidFill>
              <a:ln w="12700">
                <a:solidFill>
                  <a:srgbClr val="E8A020"/>
                </a:solidFill>
                <a:prstDash val="solid"/>
              </a:ln>
            </p:spPr>
            <p:txBody>
              <a:bodyPr/>
              <a:lstStyle/>
              <a:p>
                <a:endParaRPr lang="en-US"/>
              </a:p>
            </p:txBody>
          </p:sp>
          <p:sp>
            <p:nvSpPr>
              <p:cNvPr id="16" name="Text 14"/>
              <p:cNvSpPr/>
              <p:nvPr/>
            </p:nvSpPr>
            <p:spPr>
              <a:xfrm>
                <a:off x="502920" y="3566160"/>
                <a:ext cx="822960" cy="685800"/>
              </a:xfrm>
              <a:prstGeom prst="rect">
                <a:avLst/>
              </a:prstGeom>
              <a:noFill/>
              <a:ln/>
            </p:spPr>
            <p:txBody>
              <a:bodyPr wrap="square" lIns="0" tIns="0" rIns="0" bIns="0" rtlCol="0" anchor="ctr"/>
              <a:lstStyle/>
              <a:p>
                <a:pPr marL="0" indent="0">
                  <a:buNone/>
                </a:pPr>
                <a:r>
                  <a:rPr lang="en-US" sz="1600" b="1" dirty="0">
                    <a:solidFill>
                      <a:srgbClr val="2E8B84"/>
                    </a:solidFill>
                    <a:latin typeface="Calibri" pitchFamily="34" charset="0"/>
                    <a:ea typeface="Calibri" pitchFamily="34" charset="-122"/>
                    <a:cs typeface="Calibri" pitchFamily="34" charset="-120"/>
                  </a:rPr>
                  <a:t>Part 3</a:t>
                </a:r>
                <a:endParaRPr lang="en-US" sz="1600" dirty="0"/>
              </a:p>
            </p:txBody>
          </p:sp>
          <p:sp>
            <p:nvSpPr>
              <p:cNvPr id="17" name="Text 15"/>
              <p:cNvSpPr/>
              <p:nvPr/>
            </p:nvSpPr>
            <p:spPr>
              <a:xfrm>
                <a:off x="1280160" y="3566160"/>
                <a:ext cx="3017520" cy="685800"/>
              </a:xfrm>
              <a:prstGeom prst="rect">
                <a:avLst/>
              </a:prstGeom>
              <a:noFill/>
              <a:ln/>
            </p:spPr>
            <p:txBody>
              <a:bodyPr wrap="square" lIns="0" tIns="0" rIns="0" bIns="0" rtlCol="0" anchor="ctr"/>
              <a:lstStyle/>
              <a:p>
                <a:pPr marL="0" indent="0">
                  <a:buNone/>
                </a:pPr>
                <a:r>
                  <a:rPr lang="en-US" sz="1600" dirty="0">
                    <a:solidFill>
                      <a:srgbClr val="2C2C2C"/>
                    </a:solidFill>
                    <a:latin typeface="Calibri" pitchFamily="34" charset="0"/>
                    <a:ea typeface="Calibri" pitchFamily="34" charset="-122"/>
                    <a:cs typeface="Calibri" pitchFamily="34" charset="-120"/>
                  </a:rPr>
                  <a:t>The Simple Formula</a:t>
                </a:r>
                <a:endParaRPr lang="en-US" sz="1600" dirty="0"/>
              </a:p>
            </p:txBody>
          </p:sp>
          <p:sp>
            <p:nvSpPr>
              <p:cNvPr id="18" name="Shape 16"/>
              <p:cNvSpPr/>
              <p:nvPr/>
            </p:nvSpPr>
            <p:spPr>
              <a:xfrm>
                <a:off x="4754880" y="1737360"/>
                <a:ext cx="4114800" cy="685800"/>
              </a:xfrm>
              <a:prstGeom prst="rect">
                <a:avLst/>
              </a:prstGeom>
              <a:solidFill>
                <a:srgbClr val="FEF3DC"/>
              </a:solidFill>
              <a:ln w="12700">
                <a:solidFill>
                  <a:srgbClr val="D6EFED"/>
                </a:solidFill>
                <a:prstDash val="solid"/>
              </a:ln>
            </p:spPr>
            <p:txBody>
              <a:bodyPr/>
              <a:lstStyle/>
              <a:p>
                <a:endParaRPr lang="en-US"/>
              </a:p>
            </p:txBody>
          </p:sp>
          <p:sp>
            <p:nvSpPr>
              <p:cNvPr id="19" name="Shape 17"/>
              <p:cNvSpPr/>
              <p:nvPr/>
            </p:nvSpPr>
            <p:spPr>
              <a:xfrm>
                <a:off x="4754880" y="1737360"/>
                <a:ext cx="64008" cy="685800"/>
              </a:xfrm>
              <a:prstGeom prst="rect">
                <a:avLst/>
              </a:prstGeom>
              <a:solidFill>
                <a:srgbClr val="E8A020"/>
              </a:solidFill>
              <a:ln w="12700">
                <a:solidFill>
                  <a:srgbClr val="E8A020"/>
                </a:solidFill>
                <a:prstDash val="solid"/>
              </a:ln>
            </p:spPr>
            <p:txBody>
              <a:bodyPr/>
              <a:lstStyle/>
              <a:p>
                <a:endParaRPr lang="en-US"/>
              </a:p>
            </p:txBody>
          </p:sp>
          <p:sp>
            <p:nvSpPr>
              <p:cNvPr id="20" name="Text 18"/>
              <p:cNvSpPr/>
              <p:nvPr/>
            </p:nvSpPr>
            <p:spPr>
              <a:xfrm>
                <a:off x="4892040" y="1737360"/>
                <a:ext cx="822960" cy="685800"/>
              </a:xfrm>
              <a:prstGeom prst="rect">
                <a:avLst/>
              </a:prstGeom>
              <a:noFill/>
              <a:ln/>
            </p:spPr>
            <p:txBody>
              <a:bodyPr wrap="square" lIns="0" tIns="0" rIns="0" bIns="0" rtlCol="0" anchor="ctr"/>
              <a:lstStyle/>
              <a:p>
                <a:pPr marL="0" indent="0">
                  <a:buNone/>
                </a:pPr>
                <a:r>
                  <a:rPr lang="en-US" sz="1600" b="1" dirty="0">
                    <a:solidFill>
                      <a:srgbClr val="2E8B84"/>
                    </a:solidFill>
                    <a:latin typeface="Calibri" pitchFamily="34" charset="0"/>
                    <a:ea typeface="Calibri" pitchFamily="34" charset="-122"/>
                    <a:cs typeface="Calibri" pitchFamily="34" charset="-120"/>
                  </a:rPr>
                  <a:t>Part 4</a:t>
                </a:r>
                <a:endParaRPr lang="en-US" sz="1600" dirty="0"/>
              </a:p>
            </p:txBody>
          </p:sp>
          <p:sp>
            <p:nvSpPr>
              <p:cNvPr id="21" name="Text 19"/>
              <p:cNvSpPr/>
              <p:nvPr/>
            </p:nvSpPr>
            <p:spPr>
              <a:xfrm>
                <a:off x="5669280" y="1737360"/>
                <a:ext cx="3017520" cy="685800"/>
              </a:xfrm>
              <a:prstGeom prst="rect">
                <a:avLst/>
              </a:prstGeom>
              <a:noFill/>
              <a:ln/>
            </p:spPr>
            <p:txBody>
              <a:bodyPr wrap="square" lIns="0" tIns="0" rIns="0" bIns="0" rtlCol="0" anchor="ctr"/>
              <a:lstStyle/>
              <a:p>
                <a:pPr marL="0" indent="0">
                  <a:buNone/>
                </a:pPr>
                <a:r>
                  <a:rPr lang="en-US" sz="1600" dirty="0">
                    <a:solidFill>
                      <a:srgbClr val="2C2C2C"/>
                    </a:solidFill>
                    <a:latin typeface="Calibri" pitchFamily="34" charset="0"/>
                    <a:ea typeface="Calibri" pitchFamily="34" charset="-122"/>
                    <a:cs typeface="Calibri" pitchFamily="34" charset="-120"/>
                  </a:rPr>
                  <a:t>Topics for Laos</a:t>
                </a:r>
                <a:endParaRPr lang="en-US" sz="1600" dirty="0"/>
              </a:p>
            </p:txBody>
          </p:sp>
          <p:sp>
            <p:nvSpPr>
              <p:cNvPr id="22" name="Shape 20"/>
              <p:cNvSpPr/>
              <p:nvPr/>
            </p:nvSpPr>
            <p:spPr>
              <a:xfrm>
                <a:off x="4754880" y="2651760"/>
                <a:ext cx="4114800" cy="685800"/>
              </a:xfrm>
              <a:prstGeom prst="rect">
                <a:avLst/>
              </a:prstGeom>
              <a:solidFill>
                <a:srgbClr val="D6EFED"/>
              </a:solidFill>
              <a:ln w="12700">
                <a:solidFill>
                  <a:srgbClr val="D6EFED"/>
                </a:solidFill>
                <a:prstDash val="solid"/>
              </a:ln>
            </p:spPr>
            <p:txBody>
              <a:bodyPr/>
              <a:lstStyle/>
              <a:p>
                <a:endParaRPr lang="en-US"/>
              </a:p>
            </p:txBody>
          </p:sp>
          <p:sp>
            <p:nvSpPr>
              <p:cNvPr id="23" name="Shape 21"/>
              <p:cNvSpPr/>
              <p:nvPr/>
            </p:nvSpPr>
            <p:spPr>
              <a:xfrm>
                <a:off x="4754880" y="2651760"/>
                <a:ext cx="64008" cy="685800"/>
              </a:xfrm>
              <a:prstGeom prst="rect">
                <a:avLst/>
              </a:prstGeom>
              <a:solidFill>
                <a:srgbClr val="E8A020"/>
              </a:solidFill>
              <a:ln w="12700">
                <a:solidFill>
                  <a:srgbClr val="E8A020"/>
                </a:solidFill>
                <a:prstDash val="solid"/>
              </a:ln>
            </p:spPr>
            <p:txBody>
              <a:bodyPr/>
              <a:lstStyle/>
              <a:p>
                <a:endParaRPr lang="en-US"/>
              </a:p>
            </p:txBody>
          </p:sp>
          <p:sp>
            <p:nvSpPr>
              <p:cNvPr id="24" name="Text 22"/>
              <p:cNvSpPr/>
              <p:nvPr/>
            </p:nvSpPr>
            <p:spPr>
              <a:xfrm>
                <a:off x="4892040" y="2651760"/>
                <a:ext cx="822960" cy="685800"/>
              </a:xfrm>
              <a:prstGeom prst="rect">
                <a:avLst/>
              </a:prstGeom>
              <a:noFill/>
              <a:ln/>
            </p:spPr>
            <p:txBody>
              <a:bodyPr wrap="square" lIns="0" tIns="0" rIns="0" bIns="0" rtlCol="0" anchor="ctr"/>
              <a:lstStyle/>
              <a:p>
                <a:pPr marL="0" indent="0">
                  <a:buNone/>
                </a:pPr>
                <a:r>
                  <a:rPr lang="en-US" sz="1600" b="1" dirty="0">
                    <a:solidFill>
                      <a:srgbClr val="2E8B84"/>
                    </a:solidFill>
                    <a:latin typeface="Calibri" pitchFamily="34" charset="0"/>
                    <a:ea typeface="Calibri" pitchFamily="34" charset="-122"/>
                    <a:cs typeface="Calibri" pitchFamily="34" charset="-120"/>
                  </a:rPr>
                  <a:t>Part 5</a:t>
                </a:r>
                <a:endParaRPr lang="en-US" sz="1600" dirty="0"/>
              </a:p>
            </p:txBody>
          </p:sp>
          <p:sp>
            <p:nvSpPr>
              <p:cNvPr id="25" name="Text 23"/>
              <p:cNvSpPr/>
              <p:nvPr/>
            </p:nvSpPr>
            <p:spPr>
              <a:xfrm>
                <a:off x="5669280" y="2651760"/>
                <a:ext cx="3017520" cy="685800"/>
              </a:xfrm>
              <a:prstGeom prst="rect">
                <a:avLst/>
              </a:prstGeom>
              <a:noFill/>
              <a:ln/>
            </p:spPr>
            <p:txBody>
              <a:bodyPr wrap="square" lIns="0" tIns="0" rIns="0" bIns="0" rtlCol="0" anchor="ctr"/>
              <a:lstStyle/>
              <a:p>
                <a:pPr marL="0" indent="0">
                  <a:buNone/>
                </a:pPr>
                <a:r>
                  <a:rPr lang="en-US" sz="1600" dirty="0">
                    <a:solidFill>
                      <a:srgbClr val="2C2C2C"/>
                    </a:solidFill>
                    <a:latin typeface="Calibri" pitchFamily="34" charset="0"/>
                    <a:ea typeface="Calibri" pitchFamily="34" charset="-122"/>
                    <a:cs typeface="Calibri" pitchFamily="34" charset="-120"/>
                  </a:rPr>
                  <a:t>Book Creator Demo</a:t>
                </a:r>
                <a:endParaRPr lang="en-US" sz="1600" dirty="0"/>
              </a:p>
            </p:txBody>
          </p:sp>
          <p:sp>
            <p:nvSpPr>
              <p:cNvPr id="27" name="Shape 25"/>
              <p:cNvSpPr/>
              <p:nvPr/>
            </p:nvSpPr>
            <p:spPr>
              <a:xfrm>
                <a:off x="4754880" y="3566160"/>
                <a:ext cx="64008" cy="685800"/>
              </a:xfrm>
              <a:prstGeom prst="rect">
                <a:avLst/>
              </a:prstGeom>
              <a:solidFill>
                <a:srgbClr val="E8A020"/>
              </a:solidFill>
              <a:ln w="12700">
                <a:solidFill>
                  <a:srgbClr val="E8A020"/>
                </a:solidFill>
                <a:prstDash val="solid"/>
              </a:ln>
            </p:spPr>
            <p:txBody>
              <a:bodyPr/>
              <a:lstStyle/>
              <a:p>
                <a:endParaRPr lang="en-US"/>
              </a:p>
            </p:txBody>
          </p:sp>
          <p:sp>
            <p:nvSpPr>
              <p:cNvPr id="28" name="Text 26"/>
              <p:cNvSpPr/>
              <p:nvPr/>
            </p:nvSpPr>
            <p:spPr>
              <a:xfrm>
                <a:off x="4892040" y="3566160"/>
                <a:ext cx="822960" cy="685800"/>
              </a:xfrm>
              <a:prstGeom prst="rect">
                <a:avLst/>
              </a:prstGeom>
              <a:noFill/>
              <a:ln/>
            </p:spPr>
            <p:txBody>
              <a:bodyPr wrap="square" lIns="0" tIns="0" rIns="0" bIns="0" rtlCol="0" anchor="ctr"/>
              <a:lstStyle/>
              <a:p>
                <a:pPr marL="0" indent="0">
                  <a:buNone/>
                </a:pPr>
                <a:r>
                  <a:rPr lang="en-US" sz="1600" b="1" dirty="0">
                    <a:solidFill>
                      <a:srgbClr val="2E8B84"/>
                    </a:solidFill>
                    <a:latin typeface="Calibri" pitchFamily="34" charset="0"/>
                    <a:ea typeface="Calibri" pitchFamily="34" charset="-122"/>
                    <a:cs typeface="Calibri" pitchFamily="34" charset="-120"/>
                  </a:rPr>
                  <a:t>Part 6</a:t>
                </a:r>
                <a:endParaRPr lang="en-US" sz="1600" dirty="0"/>
              </a:p>
            </p:txBody>
          </p:sp>
          <p:sp>
            <p:nvSpPr>
              <p:cNvPr id="29" name="Text 27"/>
              <p:cNvSpPr/>
              <p:nvPr/>
            </p:nvSpPr>
            <p:spPr>
              <a:xfrm>
                <a:off x="5669280" y="3566160"/>
                <a:ext cx="3017520" cy="685800"/>
              </a:xfrm>
              <a:prstGeom prst="rect">
                <a:avLst/>
              </a:prstGeom>
              <a:noFill/>
              <a:ln/>
            </p:spPr>
            <p:txBody>
              <a:bodyPr wrap="square" lIns="0" tIns="0" rIns="0" bIns="0" rtlCol="0" anchor="ctr"/>
              <a:lstStyle/>
              <a:p>
                <a:pPr marL="0" indent="0">
                  <a:buNone/>
                </a:pPr>
                <a:r>
                  <a:rPr lang="en-US" sz="1600" dirty="0">
                    <a:solidFill>
                      <a:srgbClr val="2C2C2C"/>
                    </a:solidFill>
                    <a:latin typeface="Calibri" pitchFamily="34" charset="0"/>
                    <a:ea typeface="Calibri" pitchFamily="34" charset="-122"/>
                    <a:cs typeface="Calibri" pitchFamily="34" charset="-120"/>
                  </a:rPr>
                  <a:t>Teacher Activity</a:t>
                </a:r>
                <a:endParaRPr lang="en-US" sz="1600" dirty="0"/>
              </a:p>
            </p:txBody>
          </p:sp>
        </p:gr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2E8B84"/>
        </a:solidFill>
        <a:effectLst/>
      </p:bgPr>
    </p:bg>
    <p:spTree>
      <p:nvGrpSpPr>
        <p:cNvPr id="1" name=""/>
        <p:cNvGrpSpPr/>
        <p:nvPr/>
      </p:nvGrpSpPr>
      <p:grpSpPr>
        <a:xfrm>
          <a:off x="0" y="0"/>
          <a:ext cx="0" cy="0"/>
          <a:chOff x="0" y="0"/>
          <a:chExt cx="0" cy="0"/>
        </a:xfrm>
      </p:grpSpPr>
      <p:sp>
        <p:nvSpPr>
          <p:cNvPr id="2" name="Shape 0"/>
          <p:cNvSpPr/>
          <p:nvPr/>
        </p:nvSpPr>
        <p:spPr>
          <a:xfrm>
            <a:off x="7132320" y="457200"/>
            <a:ext cx="3200400" cy="3200400"/>
          </a:xfrm>
          <a:prstGeom prst="ellipse">
            <a:avLst/>
          </a:prstGeom>
          <a:solidFill>
            <a:srgbClr val="1A5C5A">
              <a:alpha val="50000"/>
            </a:srgbClr>
          </a:solidFill>
          <a:ln w="12700">
            <a:solidFill>
              <a:srgbClr val="1A5C5A">
                <a:alpha val="50000"/>
              </a:srgbClr>
            </a:solidFill>
            <a:prstDash val="solid"/>
          </a:ln>
        </p:spPr>
        <p:txBody>
          <a:bodyPr/>
          <a:lstStyle/>
          <a:p>
            <a:endParaRPr lang="en-US"/>
          </a:p>
        </p:txBody>
      </p:sp>
      <p:sp>
        <p:nvSpPr>
          <p:cNvPr id="3" name="Text 1"/>
          <p:cNvSpPr/>
          <p:nvPr/>
        </p:nvSpPr>
        <p:spPr>
          <a:xfrm>
            <a:off x="640080" y="1280160"/>
            <a:ext cx="5486400" cy="457200"/>
          </a:xfrm>
          <a:prstGeom prst="rect">
            <a:avLst/>
          </a:prstGeom>
          <a:noFill/>
          <a:ln/>
        </p:spPr>
        <p:txBody>
          <a:bodyPr wrap="square" rtlCol="0" anchor="ctr"/>
          <a:lstStyle/>
          <a:p>
            <a:pPr marL="0" indent="0">
              <a:buNone/>
            </a:pPr>
            <a:r>
              <a:rPr lang="en-US" sz="1800" b="1" dirty="0">
                <a:solidFill>
                  <a:srgbClr val="E8A020"/>
                </a:solidFill>
                <a:latin typeface="Calibri" pitchFamily="34" charset="0"/>
                <a:ea typeface="Calibri" pitchFamily="34" charset="-122"/>
                <a:cs typeface="Calibri" pitchFamily="34" charset="-120"/>
              </a:rPr>
              <a:t>Part 1</a:t>
            </a:r>
            <a:endParaRPr lang="en-US" sz="1800" dirty="0"/>
          </a:p>
        </p:txBody>
      </p:sp>
      <p:sp>
        <p:nvSpPr>
          <p:cNvPr id="4" name="Text 2"/>
          <p:cNvSpPr/>
          <p:nvPr/>
        </p:nvSpPr>
        <p:spPr>
          <a:xfrm>
            <a:off x="640080" y="1737360"/>
            <a:ext cx="7315200" cy="1097280"/>
          </a:xfrm>
          <a:prstGeom prst="rect">
            <a:avLst/>
          </a:prstGeom>
          <a:noFill/>
          <a:ln/>
        </p:spPr>
        <p:txBody>
          <a:bodyPr wrap="square" rtlCol="0" anchor="ctr"/>
          <a:lstStyle/>
          <a:p>
            <a:pPr marL="0" indent="0">
              <a:buNone/>
            </a:pPr>
            <a:r>
              <a:rPr lang="en-US" sz="4400" b="1" dirty="0">
                <a:solidFill>
                  <a:srgbClr val="FFFFFF"/>
                </a:solidFill>
                <a:latin typeface="Calibri" pitchFamily="34" charset="0"/>
                <a:ea typeface="Calibri" pitchFamily="34" charset="-122"/>
                <a:cs typeface="Calibri" pitchFamily="34" charset="-120"/>
              </a:rPr>
              <a:t>Why Social Stories?</a:t>
            </a:r>
            <a:endParaRPr lang="en-US" sz="4400" dirty="0"/>
          </a:p>
        </p:txBody>
      </p:sp>
      <p:sp>
        <p:nvSpPr>
          <p:cNvPr id="5" name="Text 3"/>
          <p:cNvSpPr/>
          <p:nvPr/>
        </p:nvSpPr>
        <p:spPr>
          <a:xfrm>
            <a:off x="640080" y="2880360"/>
            <a:ext cx="3657600" cy="365760"/>
          </a:xfrm>
          <a:prstGeom prst="rect">
            <a:avLst/>
          </a:prstGeom>
          <a:noFill/>
          <a:ln/>
        </p:spPr>
        <p:txBody>
          <a:bodyPr wrap="square" rtlCol="0" anchor="ctr"/>
          <a:lstStyle/>
          <a:p>
            <a:pPr marL="0" indent="0">
              <a:buNone/>
            </a:pPr>
            <a:r>
              <a:rPr lang="en-US" sz="1400" i="1" dirty="0">
                <a:solidFill>
                  <a:srgbClr val="D6EFED"/>
                </a:solidFill>
                <a:latin typeface="Calibri" pitchFamily="34" charset="0"/>
                <a:ea typeface="Calibri" pitchFamily="34" charset="-122"/>
                <a:cs typeface="Calibri" pitchFamily="34" charset="-120"/>
              </a:rPr>
              <a:t>10 minutes</a:t>
            </a:r>
            <a:endParaRPr lang="en-US" sz="1400" dirty="0"/>
          </a:p>
        </p:txBody>
      </p:sp>
      <p:pic>
        <p:nvPicPr>
          <p:cNvPr id="7" name="Picture 6">
            <a:extLst>
              <a:ext uri="{FF2B5EF4-FFF2-40B4-BE49-F238E27FC236}">
                <a16:creationId xmlns:a16="http://schemas.microsoft.com/office/drawing/2014/main" id="{99787590-7B10-55B3-37F4-A954B4EBCC3B}"/>
              </a:ext>
            </a:extLst>
          </p:cNvPr>
          <p:cNvPicPr>
            <a:picLocks noChangeAspect="1"/>
          </p:cNvPicPr>
          <p:nvPr/>
        </p:nvPicPr>
        <p:blipFill>
          <a:blip r:embed="rId3"/>
          <a:stretch>
            <a:fillRect/>
          </a:stretch>
        </p:blipFill>
        <p:spPr>
          <a:xfrm>
            <a:off x="6126480" y="1237028"/>
            <a:ext cx="2087880" cy="208788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19456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19456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1 · DISCUSSION</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What is difficult for our students?</a:t>
            </a:r>
            <a:endParaRPr lang="en-US" sz="3200" dirty="0"/>
          </a:p>
        </p:txBody>
      </p:sp>
      <p:grpSp>
        <p:nvGrpSpPr>
          <p:cNvPr id="20" name="Group 19">
            <a:extLst>
              <a:ext uri="{FF2B5EF4-FFF2-40B4-BE49-F238E27FC236}">
                <a16:creationId xmlns:a16="http://schemas.microsoft.com/office/drawing/2014/main" id="{5574E953-EBC0-ACE6-28F5-06046082CFAD}"/>
              </a:ext>
            </a:extLst>
          </p:cNvPr>
          <p:cNvGrpSpPr/>
          <p:nvPr/>
        </p:nvGrpSpPr>
        <p:grpSpPr>
          <a:xfrm>
            <a:off x="365760" y="1435608"/>
            <a:ext cx="8412480" cy="777240"/>
            <a:chOff x="365760" y="1600200"/>
            <a:chExt cx="8412480" cy="777240"/>
          </a:xfrm>
        </p:grpSpPr>
        <p:sp>
          <p:nvSpPr>
            <p:cNvPr id="5" name="Shape 3"/>
            <p:cNvSpPr/>
            <p:nvPr/>
          </p:nvSpPr>
          <p:spPr>
            <a:xfrm>
              <a:off x="365760" y="1600200"/>
              <a:ext cx="8412480" cy="777240"/>
            </a:xfrm>
            <a:prstGeom prst="rect">
              <a:avLst/>
            </a:prstGeom>
            <a:solidFill>
              <a:srgbClr val="FEF3DC"/>
            </a:solidFill>
            <a:ln w="19050">
              <a:solidFill>
                <a:srgbClr val="E8A020"/>
              </a:solidFill>
              <a:prstDash val="solid"/>
            </a:ln>
          </p:spPr>
          <p:txBody>
            <a:bodyPr/>
            <a:lstStyle/>
            <a:p>
              <a:endParaRPr lang="en-US"/>
            </a:p>
          </p:txBody>
        </p:sp>
        <p:sp>
          <p:nvSpPr>
            <p:cNvPr id="6" name="Text 4"/>
            <p:cNvSpPr/>
            <p:nvPr/>
          </p:nvSpPr>
          <p:spPr>
            <a:xfrm>
              <a:off x="548640" y="1600200"/>
              <a:ext cx="8229600" cy="777240"/>
            </a:xfrm>
            <a:prstGeom prst="rect">
              <a:avLst/>
            </a:prstGeom>
            <a:noFill/>
            <a:ln/>
          </p:spPr>
          <p:txBody>
            <a:bodyPr wrap="square" rtlCol="0" anchor="ctr"/>
            <a:lstStyle/>
            <a:p>
              <a:pPr marL="0" indent="0">
                <a:buNone/>
              </a:pPr>
              <a:r>
                <a:rPr lang="en-US" sz="1500" b="1" dirty="0">
                  <a:solidFill>
                    <a:srgbClr val="1A5C5A"/>
                  </a:solidFill>
                  <a:latin typeface="Calibri" pitchFamily="34" charset="0"/>
                  <a:ea typeface="Calibri" pitchFamily="34" charset="-122"/>
                  <a:cs typeface="Calibri" pitchFamily="34" charset="-120"/>
                </a:rPr>
                <a:t>💬  Think together: What do our Deaf students find hard to understand?</a:t>
              </a:r>
              <a:endParaRPr lang="en-US" sz="1500" dirty="0"/>
            </a:p>
          </p:txBody>
        </p:sp>
      </p:grpSp>
      <p:grpSp>
        <p:nvGrpSpPr>
          <p:cNvPr id="19" name="Group 18">
            <a:extLst>
              <a:ext uri="{FF2B5EF4-FFF2-40B4-BE49-F238E27FC236}">
                <a16:creationId xmlns:a16="http://schemas.microsoft.com/office/drawing/2014/main" id="{8AA27060-EB32-B73E-165F-EC06DCE5E53E}"/>
              </a:ext>
            </a:extLst>
          </p:cNvPr>
          <p:cNvGrpSpPr/>
          <p:nvPr/>
        </p:nvGrpSpPr>
        <p:grpSpPr>
          <a:xfrm>
            <a:off x="365760" y="2456803"/>
            <a:ext cx="8595360" cy="2286000"/>
            <a:chOff x="365760" y="2560320"/>
            <a:chExt cx="8595360" cy="2286000"/>
          </a:xfrm>
        </p:grpSpPr>
        <p:sp>
          <p:nvSpPr>
            <p:cNvPr id="7" name="Text 5"/>
            <p:cNvSpPr/>
            <p:nvPr/>
          </p:nvSpPr>
          <p:spPr>
            <a:xfrm>
              <a:off x="365760" y="2560320"/>
              <a:ext cx="2743200" cy="5029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Going to the market</a:t>
              </a:r>
              <a:endParaRPr lang="en-US" sz="1600" dirty="0"/>
            </a:p>
          </p:txBody>
        </p:sp>
        <p:sp>
          <p:nvSpPr>
            <p:cNvPr id="8" name="Text 6"/>
            <p:cNvSpPr/>
            <p:nvPr/>
          </p:nvSpPr>
          <p:spPr>
            <a:xfrm>
              <a:off x="3291840" y="2560320"/>
              <a:ext cx="2743200" cy="5029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Visiting the doctor</a:t>
              </a:r>
              <a:endParaRPr lang="en-US" sz="1600" dirty="0"/>
            </a:p>
          </p:txBody>
        </p:sp>
        <p:sp>
          <p:nvSpPr>
            <p:cNvPr id="9" name="Text 7"/>
            <p:cNvSpPr/>
            <p:nvPr/>
          </p:nvSpPr>
          <p:spPr>
            <a:xfrm>
              <a:off x="6217920" y="2560320"/>
              <a:ext cx="2743200" cy="5029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Staying safe near roads</a:t>
              </a:r>
              <a:endParaRPr lang="en-US" sz="1600" dirty="0"/>
            </a:p>
          </p:txBody>
        </p:sp>
        <p:sp>
          <p:nvSpPr>
            <p:cNvPr id="10" name="Text 8"/>
            <p:cNvSpPr/>
            <p:nvPr/>
          </p:nvSpPr>
          <p:spPr>
            <a:xfrm>
              <a:off x="365760" y="3154680"/>
              <a:ext cx="2743200" cy="5029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Living in the dormitory</a:t>
              </a:r>
              <a:endParaRPr lang="en-US" sz="1600" dirty="0"/>
            </a:p>
          </p:txBody>
        </p:sp>
        <p:sp>
          <p:nvSpPr>
            <p:cNvPr id="11" name="Text 9"/>
            <p:cNvSpPr/>
            <p:nvPr/>
          </p:nvSpPr>
          <p:spPr>
            <a:xfrm>
              <a:off x="3291840" y="3154680"/>
              <a:ext cx="2743200" cy="5029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Making friends</a:t>
              </a:r>
              <a:endParaRPr lang="en-US" sz="1600" dirty="0"/>
            </a:p>
          </p:txBody>
        </p:sp>
        <p:sp>
          <p:nvSpPr>
            <p:cNvPr id="12" name="Text 10"/>
            <p:cNvSpPr/>
            <p:nvPr/>
          </p:nvSpPr>
          <p:spPr>
            <a:xfrm>
              <a:off x="6217920" y="3154680"/>
              <a:ext cx="2743200" cy="5029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Taking turns</a:t>
              </a:r>
              <a:endParaRPr lang="en-US" sz="1600" dirty="0"/>
            </a:p>
          </p:txBody>
        </p:sp>
        <p:sp>
          <p:nvSpPr>
            <p:cNvPr id="13" name="Text 11"/>
            <p:cNvSpPr/>
            <p:nvPr/>
          </p:nvSpPr>
          <p:spPr>
            <a:xfrm>
              <a:off x="365760" y="3749040"/>
              <a:ext cx="2743200" cy="5029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Asking for help</a:t>
              </a:r>
              <a:endParaRPr lang="en-US" sz="1600" dirty="0"/>
            </a:p>
          </p:txBody>
        </p:sp>
        <p:sp>
          <p:nvSpPr>
            <p:cNvPr id="14" name="Text 12"/>
            <p:cNvSpPr/>
            <p:nvPr/>
          </p:nvSpPr>
          <p:spPr>
            <a:xfrm>
              <a:off x="3291840" y="3749040"/>
              <a:ext cx="2743200" cy="5029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New routines</a:t>
              </a:r>
              <a:endParaRPr lang="en-US" sz="1600" dirty="0"/>
            </a:p>
          </p:txBody>
        </p:sp>
        <p:sp>
          <p:nvSpPr>
            <p:cNvPr id="15" name="Text 13"/>
            <p:cNvSpPr/>
            <p:nvPr/>
          </p:nvSpPr>
          <p:spPr>
            <a:xfrm>
              <a:off x="6217920" y="3749040"/>
              <a:ext cx="2743200" cy="5029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Personal hygiene</a:t>
              </a:r>
              <a:endParaRPr lang="en-US" sz="1600" dirty="0"/>
            </a:p>
          </p:txBody>
        </p:sp>
        <p:sp>
          <p:nvSpPr>
            <p:cNvPr id="16" name="Text 14"/>
            <p:cNvSpPr/>
            <p:nvPr/>
          </p:nvSpPr>
          <p:spPr>
            <a:xfrm>
              <a:off x="365760" y="4343400"/>
              <a:ext cx="2743200" cy="5029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Puberty</a:t>
              </a:r>
              <a:endParaRPr lang="en-US" sz="1600" dirty="0"/>
            </a:p>
          </p:txBody>
        </p:sp>
        <p:sp>
          <p:nvSpPr>
            <p:cNvPr id="17" name="Text 15"/>
            <p:cNvSpPr/>
            <p:nvPr/>
          </p:nvSpPr>
          <p:spPr>
            <a:xfrm>
              <a:off x="3291840" y="4343400"/>
              <a:ext cx="2743200" cy="5029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Family visits</a:t>
              </a:r>
              <a:endParaRPr lang="en-US" sz="1600" dirty="0"/>
            </a:p>
          </p:txBody>
        </p:sp>
        <p:sp>
          <p:nvSpPr>
            <p:cNvPr id="18" name="Text 16"/>
            <p:cNvSpPr/>
            <p:nvPr/>
          </p:nvSpPr>
          <p:spPr>
            <a:xfrm>
              <a:off x="6217920" y="4343400"/>
              <a:ext cx="2743200" cy="5029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Community events</a:t>
              </a:r>
              <a:endParaRPr lang="en-US" sz="1600" dirty="0"/>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19456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19456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1 · KEY MESSAGE</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How do hearing children learn?</a:t>
            </a:r>
            <a:endParaRPr lang="en-US" sz="3200" dirty="0"/>
          </a:p>
        </p:txBody>
      </p:sp>
      <p:grpSp>
        <p:nvGrpSpPr>
          <p:cNvPr id="19" name="Group 18">
            <a:extLst>
              <a:ext uri="{FF2B5EF4-FFF2-40B4-BE49-F238E27FC236}">
                <a16:creationId xmlns:a16="http://schemas.microsoft.com/office/drawing/2014/main" id="{26EAD063-2ABF-44D2-B760-A38EF2BA7AFA}"/>
              </a:ext>
            </a:extLst>
          </p:cNvPr>
          <p:cNvGrpSpPr/>
          <p:nvPr/>
        </p:nvGrpSpPr>
        <p:grpSpPr>
          <a:xfrm>
            <a:off x="514134" y="1453896"/>
            <a:ext cx="5623560" cy="1883664"/>
            <a:chOff x="457200" y="1664208"/>
            <a:chExt cx="5623560" cy="1883664"/>
          </a:xfrm>
        </p:grpSpPr>
        <p:grpSp>
          <p:nvGrpSpPr>
            <p:cNvPr id="16" name="Group 15">
              <a:extLst>
                <a:ext uri="{FF2B5EF4-FFF2-40B4-BE49-F238E27FC236}">
                  <a16:creationId xmlns:a16="http://schemas.microsoft.com/office/drawing/2014/main" id="{359FF3B4-214A-AAAC-20FF-20C6C1281F56}"/>
                </a:ext>
              </a:extLst>
            </p:cNvPr>
            <p:cNvGrpSpPr/>
            <p:nvPr/>
          </p:nvGrpSpPr>
          <p:grpSpPr>
            <a:xfrm>
              <a:off x="457200" y="1664208"/>
              <a:ext cx="457200" cy="457200"/>
              <a:chOff x="457200" y="1664208"/>
              <a:chExt cx="457200" cy="457200"/>
            </a:xfrm>
          </p:grpSpPr>
          <p:sp>
            <p:nvSpPr>
              <p:cNvPr id="5" name="Shape 3"/>
              <p:cNvSpPr/>
              <p:nvPr/>
            </p:nvSpPr>
            <p:spPr>
              <a:xfrm>
                <a:off x="457200" y="1664208"/>
                <a:ext cx="457200" cy="457200"/>
              </a:xfrm>
              <a:prstGeom prst="ellipse">
                <a:avLst/>
              </a:prstGeom>
              <a:solidFill>
                <a:srgbClr val="D6EFED"/>
              </a:solidFill>
              <a:ln w="12700">
                <a:solidFill>
                  <a:srgbClr val="D6EFED"/>
                </a:solidFill>
                <a:prstDash val="solid"/>
              </a:ln>
            </p:spPr>
            <p:txBody>
              <a:bodyPr/>
              <a:lstStyle/>
              <a:p>
                <a:endParaRPr lang="en-US"/>
              </a:p>
            </p:txBody>
          </p:sp>
          <p:sp>
            <p:nvSpPr>
              <p:cNvPr id="6" name="Text 4"/>
              <p:cNvSpPr/>
              <p:nvPr/>
            </p:nvSpPr>
            <p:spPr>
              <a:xfrm>
                <a:off x="457200" y="1664208"/>
                <a:ext cx="457200" cy="457200"/>
              </a:xfrm>
              <a:prstGeom prst="rect">
                <a:avLst/>
              </a:prstGeom>
              <a:noFill/>
              <a:ln/>
            </p:spPr>
            <p:txBody>
              <a:bodyPr wrap="square" lIns="0" tIns="0" rIns="0" bIns="0" rtlCol="0" anchor="ctr"/>
              <a:lstStyle/>
              <a:p>
                <a:pPr marL="0" indent="0" algn="ctr">
                  <a:buNone/>
                </a:pPr>
                <a:r>
                  <a:rPr lang="en-US" sz="1600" dirty="0">
                    <a:solidFill>
                      <a:srgbClr val="000000"/>
                    </a:solidFill>
                  </a:rPr>
                  <a:t>👂</a:t>
                </a:r>
                <a:endParaRPr lang="en-US" sz="1600" dirty="0"/>
              </a:p>
            </p:txBody>
          </p:sp>
        </p:grpSp>
        <p:sp>
          <p:nvSpPr>
            <p:cNvPr id="7" name="Text 5"/>
            <p:cNvSpPr/>
            <p:nvPr/>
          </p:nvSpPr>
          <p:spPr>
            <a:xfrm>
              <a:off x="1051560" y="1664208"/>
              <a:ext cx="5029200" cy="457200"/>
            </a:xfrm>
            <a:prstGeom prst="rect">
              <a:avLst/>
            </a:prstGeom>
            <a:noFill/>
            <a:ln/>
          </p:spPr>
          <p:txBody>
            <a:bodyPr wrap="square" rtlCol="0" anchor="ctr"/>
            <a:lstStyle/>
            <a:p>
              <a:pPr marL="0" indent="0">
                <a:buNone/>
              </a:pPr>
              <a:r>
                <a:rPr lang="en-US" dirty="0">
                  <a:solidFill>
                    <a:srgbClr val="2C2C2C"/>
                  </a:solidFill>
                  <a:latin typeface="Calibri" pitchFamily="34" charset="0"/>
                  <a:ea typeface="Calibri" pitchFamily="34" charset="-122"/>
                  <a:cs typeface="Calibri" pitchFamily="34" charset="-120"/>
                </a:rPr>
                <a:t>They overhear conversations.</a:t>
              </a:r>
              <a:endParaRPr lang="en-US" dirty="0"/>
            </a:p>
          </p:txBody>
        </p:sp>
        <p:grpSp>
          <p:nvGrpSpPr>
            <p:cNvPr id="18" name="Group 17">
              <a:extLst>
                <a:ext uri="{FF2B5EF4-FFF2-40B4-BE49-F238E27FC236}">
                  <a16:creationId xmlns:a16="http://schemas.microsoft.com/office/drawing/2014/main" id="{82D464A9-A54F-DF69-618C-E033AC1B6D4B}"/>
                </a:ext>
              </a:extLst>
            </p:cNvPr>
            <p:cNvGrpSpPr/>
            <p:nvPr/>
          </p:nvGrpSpPr>
          <p:grpSpPr>
            <a:xfrm>
              <a:off x="457200" y="2377440"/>
              <a:ext cx="457200" cy="457200"/>
              <a:chOff x="457200" y="2377440"/>
              <a:chExt cx="457200" cy="457200"/>
            </a:xfrm>
          </p:grpSpPr>
          <p:sp>
            <p:nvSpPr>
              <p:cNvPr id="8" name="Shape 6"/>
              <p:cNvSpPr/>
              <p:nvPr/>
            </p:nvSpPr>
            <p:spPr>
              <a:xfrm>
                <a:off x="457200" y="2377440"/>
                <a:ext cx="457200" cy="457200"/>
              </a:xfrm>
              <a:prstGeom prst="ellipse">
                <a:avLst/>
              </a:prstGeom>
              <a:solidFill>
                <a:srgbClr val="D6EFED"/>
              </a:solidFill>
              <a:ln w="12700">
                <a:solidFill>
                  <a:srgbClr val="D6EFED"/>
                </a:solidFill>
                <a:prstDash val="solid"/>
              </a:ln>
            </p:spPr>
            <p:txBody>
              <a:bodyPr/>
              <a:lstStyle/>
              <a:p>
                <a:endParaRPr lang="en-US"/>
              </a:p>
            </p:txBody>
          </p:sp>
          <p:sp>
            <p:nvSpPr>
              <p:cNvPr id="9" name="Text 7"/>
              <p:cNvSpPr/>
              <p:nvPr/>
            </p:nvSpPr>
            <p:spPr>
              <a:xfrm>
                <a:off x="457200" y="2377440"/>
                <a:ext cx="457200" cy="457200"/>
              </a:xfrm>
              <a:prstGeom prst="rect">
                <a:avLst/>
              </a:prstGeom>
              <a:noFill/>
              <a:ln/>
            </p:spPr>
            <p:txBody>
              <a:bodyPr wrap="square" lIns="0" tIns="0" rIns="0" bIns="0" rtlCol="0" anchor="ctr"/>
              <a:lstStyle/>
              <a:p>
                <a:pPr marL="0" indent="0" algn="ctr">
                  <a:buNone/>
                </a:pPr>
                <a:r>
                  <a:rPr lang="en-US" sz="1600" dirty="0">
                    <a:solidFill>
                      <a:srgbClr val="000000"/>
                    </a:solidFill>
                  </a:rPr>
                  <a:t>👂</a:t>
                </a:r>
                <a:endParaRPr lang="en-US" sz="1600" dirty="0"/>
              </a:p>
            </p:txBody>
          </p:sp>
        </p:grpSp>
        <p:sp>
          <p:nvSpPr>
            <p:cNvPr id="10" name="Text 8"/>
            <p:cNvSpPr/>
            <p:nvPr/>
          </p:nvSpPr>
          <p:spPr>
            <a:xfrm>
              <a:off x="1051560" y="2377440"/>
              <a:ext cx="5029200" cy="457200"/>
            </a:xfrm>
            <a:prstGeom prst="rect">
              <a:avLst/>
            </a:prstGeom>
            <a:noFill/>
            <a:ln/>
          </p:spPr>
          <p:txBody>
            <a:bodyPr wrap="square" rtlCol="0" anchor="ctr"/>
            <a:lstStyle/>
            <a:p>
              <a:pPr marL="0" indent="0">
                <a:buNone/>
              </a:pPr>
              <a:r>
                <a:rPr lang="en-US" dirty="0">
                  <a:solidFill>
                    <a:srgbClr val="2C2C2C"/>
                  </a:solidFill>
                  <a:latin typeface="Calibri" pitchFamily="34" charset="0"/>
                  <a:ea typeface="Calibri" pitchFamily="34" charset="-122"/>
                  <a:cs typeface="Calibri" pitchFamily="34" charset="-120"/>
                </a:rPr>
                <a:t>They hear explanations.</a:t>
              </a:r>
              <a:endParaRPr lang="en-US" dirty="0"/>
            </a:p>
          </p:txBody>
        </p:sp>
        <p:grpSp>
          <p:nvGrpSpPr>
            <p:cNvPr id="17" name="Group 16">
              <a:extLst>
                <a:ext uri="{FF2B5EF4-FFF2-40B4-BE49-F238E27FC236}">
                  <a16:creationId xmlns:a16="http://schemas.microsoft.com/office/drawing/2014/main" id="{820AB27D-6BFC-1846-8560-05A45C9B6EF8}"/>
                </a:ext>
              </a:extLst>
            </p:cNvPr>
            <p:cNvGrpSpPr/>
            <p:nvPr/>
          </p:nvGrpSpPr>
          <p:grpSpPr>
            <a:xfrm>
              <a:off x="457200" y="3090672"/>
              <a:ext cx="457200" cy="457200"/>
              <a:chOff x="457200" y="3090672"/>
              <a:chExt cx="457200" cy="457200"/>
            </a:xfrm>
          </p:grpSpPr>
          <p:sp>
            <p:nvSpPr>
              <p:cNvPr id="11" name="Shape 9"/>
              <p:cNvSpPr/>
              <p:nvPr/>
            </p:nvSpPr>
            <p:spPr>
              <a:xfrm>
                <a:off x="457200" y="3090672"/>
                <a:ext cx="457200" cy="457200"/>
              </a:xfrm>
              <a:prstGeom prst="ellipse">
                <a:avLst/>
              </a:prstGeom>
              <a:solidFill>
                <a:srgbClr val="D6EFED"/>
              </a:solidFill>
              <a:ln w="12700">
                <a:solidFill>
                  <a:srgbClr val="D6EFED"/>
                </a:solidFill>
                <a:prstDash val="solid"/>
              </a:ln>
            </p:spPr>
            <p:txBody>
              <a:bodyPr/>
              <a:lstStyle/>
              <a:p>
                <a:endParaRPr lang="en-US"/>
              </a:p>
            </p:txBody>
          </p:sp>
          <p:sp>
            <p:nvSpPr>
              <p:cNvPr id="12" name="Text 10"/>
              <p:cNvSpPr/>
              <p:nvPr/>
            </p:nvSpPr>
            <p:spPr>
              <a:xfrm>
                <a:off x="457200" y="3090672"/>
                <a:ext cx="457200" cy="457200"/>
              </a:xfrm>
              <a:prstGeom prst="rect">
                <a:avLst/>
              </a:prstGeom>
              <a:noFill/>
              <a:ln/>
            </p:spPr>
            <p:txBody>
              <a:bodyPr wrap="square" lIns="0" tIns="0" rIns="0" bIns="0" rtlCol="0" anchor="ctr"/>
              <a:lstStyle/>
              <a:p>
                <a:pPr marL="0" indent="0" algn="ctr">
                  <a:buNone/>
                </a:pPr>
                <a:r>
                  <a:rPr lang="en-US" sz="1600" dirty="0">
                    <a:solidFill>
                      <a:srgbClr val="000000"/>
                    </a:solidFill>
                  </a:rPr>
                  <a:t>👂</a:t>
                </a:r>
                <a:endParaRPr lang="en-US" sz="1600" dirty="0"/>
              </a:p>
            </p:txBody>
          </p:sp>
        </p:grpSp>
        <p:sp>
          <p:nvSpPr>
            <p:cNvPr id="13" name="Text 11"/>
            <p:cNvSpPr/>
            <p:nvPr/>
          </p:nvSpPr>
          <p:spPr>
            <a:xfrm>
              <a:off x="1051560" y="3090672"/>
              <a:ext cx="5029200" cy="457200"/>
            </a:xfrm>
            <a:prstGeom prst="rect">
              <a:avLst/>
            </a:prstGeom>
            <a:noFill/>
            <a:ln/>
          </p:spPr>
          <p:txBody>
            <a:bodyPr wrap="square" rtlCol="0" anchor="ctr"/>
            <a:lstStyle/>
            <a:p>
              <a:pPr marL="0" indent="0">
                <a:buNone/>
              </a:pPr>
              <a:r>
                <a:rPr lang="en-US" dirty="0">
                  <a:solidFill>
                    <a:srgbClr val="2C2C2C"/>
                  </a:solidFill>
                  <a:latin typeface="Calibri" pitchFamily="34" charset="0"/>
                  <a:ea typeface="Calibri" pitchFamily="34" charset="-122"/>
                  <a:cs typeface="Calibri" pitchFamily="34" charset="-120"/>
                </a:rPr>
                <a:t>They hear stories.</a:t>
              </a:r>
              <a:endParaRPr lang="en-US" dirty="0"/>
            </a:p>
          </p:txBody>
        </p:sp>
      </p:grpSp>
      <p:sp>
        <p:nvSpPr>
          <p:cNvPr id="14" name="Shape 12"/>
          <p:cNvSpPr/>
          <p:nvPr/>
        </p:nvSpPr>
        <p:spPr>
          <a:xfrm>
            <a:off x="365760" y="3840480"/>
            <a:ext cx="8412480" cy="914400"/>
          </a:xfrm>
          <a:prstGeom prst="rect">
            <a:avLst/>
          </a:prstGeom>
          <a:solidFill>
            <a:srgbClr val="1A5C5A"/>
          </a:solidFill>
          <a:ln w="12700">
            <a:solidFill>
              <a:srgbClr val="1A5C5A"/>
            </a:solidFill>
            <a:prstDash val="solid"/>
          </a:ln>
        </p:spPr>
        <p:txBody>
          <a:bodyPr/>
          <a:lstStyle/>
          <a:p>
            <a:endParaRPr lang="en-US"/>
          </a:p>
        </p:txBody>
      </p:sp>
      <p:sp>
        <p:nvSpPr>
          <p:cNvPr id="15" name="Text 13"/>
          <p:cNvSpPr/>
          <p:nvPr/>
        </p:nvSpPr>
        <p:spPr>
          <a:xfrm>
            <a:off x="548640" y="3840480"/>
            <a:ext cx="8229600" cy="914400"/>
          </a:xfrm>
          <a:prstGeom prst="rect">
            <a:avLst/>
          </a:prstGeom>
          <a:noFill/>
          <a:ln/>
        </p:spPr>
        <p:txBody>
          <a:bodyPr wrap="square" rtlCol="0" anchor="ctr"/>
          <a:lstStyle/>
          <a:p>
            <a:pPr marL="0" indent="0">
              <a:buNone/>
            </a:pPr>
            <a:r>
              <a:rPr lang="en-US" sz="1500" b="1" dirty="0">
                <a:solidFill>
                  <a:srgbClr val="FFFFFF"/>
                </a:solidFill>
                <a:latin typeface="Calibri" pitchFamily="34" charset="0"/>
                <a:ea typeface="Calibri" pitchFamily="34" charset="-122"/>
                <a:cs typeface="Calibri" pitchFamily="34" charset="-120"/>
              </a:rPr>
              <a:t>Many Deaf children do not have this access.  Therefore, we must teach these experiences directly.</a:t>
            </a:r>
            <a:endParaRPr lang="en-US" sz="15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19456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19456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1 · WHAT THEY DO</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Social Stories help children…</a:t>
            </a:r>
            <a:endParaRPr lang="en-US" sz="3200" dirty="0"/>
          </a:p>
        </p:txBody>
      </p:sp>
      <p:grpSp>
        <p:nvGrpSpPr>
          <p:cNvPr id="33" name="Group 32">
            <a:extLst>
              <a:ext uri="{FF2B5EF4-FFF2-40B4-BE49-F238E27FC236}">
                <a16:creationId xmlns:a16="http://schemas.microsoft.com/office/drawing/2014/main" id="{0BD5FEB6-DCEC-7110-963D-584383F75C20}"/>
              </a:ext>
            </a:extLst>
          </p:cNvPr>
          <p:cNvGrpSpPr/>
          <p:nvPr/>
        </p:nvGrpSpPr>
        <p:grpSpPr>
          <a:xfrm>
            <a:off x="365760" y="1631255"/>
            <a:ext cx="8686800" cy="2752344"/>
            <a:chOff x="457200" y="1691640"/>
            <a:chExt cx="8686800" cy="2752344"/>
          </a:xfrm>
        </p:grpSpPr>
        <p:grpSp>
          <p:nvGrpSpPr>
            <p:cNvPr id="26" name="Group 25">
              <a:extLst>
                <a:ext uri="{FF2B5EF4-FFF2-40B4-BE49-F238E27FC236}">
                  <a16:creationId xmlns:a16="http://schemas.microsoft.com/office/drawing/2014/main" id="{9C387B1F-0620-9135-541B-00281DE109CF}"/>
                </a:ext>
              </a:extLst>
            </p:cNvPr>
            <p:cNvGrpSpPr/>
            <p:nvPr/>
          </p:nvGrpSpPr>
          <p:grpSpPr>
            <a:xfrm>
              <a:off x="457200" y="1691640"/>
              <a:ext cx="347472" cy="502920"/>
              <a:chOff x="457200" y="1691640"/>
              <a:chExt cx="347472" cy="502920"/>
            </a:xfrm>
          </p:grpSpPr>
          <p:sp>
            <p:nvSpPr>
              <p:cNvPr id="5" name="Shape 3"/>
              <p:cNvSpPr/>
              <p:nvPr/>
            </p:nvSpPr>
            <p:spPr>
              <a:xfrm>
                <a:off x="457200" y="1691640"/>
                <a:ext cx="347472" cy="502920"/>
              </a:xfrm>
              <a:prstGeom prst="rect">
                <a:avLst/>
              </a:prstGeom>
              <a:solidFill>
                <a:srgbClr val="E8A020"/>
              </a:solidFill>
              <a:ln w="12700">
                <a:solidFill>
                  <a:srgbClr val="E8A020"/>
                </a:solidFill>
                <a:prstDash val="solid"/>
              </a:ln>
            </p:spPr>
            <p:txBody>
              <a:bodyPr/>
              <a:lstStyle/>
              <a:p>
                <a:endParaRPr lang="en-US"/>
              </a:p>
            </p:txBody>
          </p:sp>
          <p:sp>
            <p:nvSpPr>
              <p:cNvPr id="6" name="Text 4"/>
              <p:cNvSpPr/>
              <p:nvPr/>
            </p:nvSpPr>
            <p:spPr>
              <a:xfrm>
                <a:off x="457200" y="1691640"/>
                <a:ext cx="347472" cy="502920"/>
              </a:xfrm>
              <a:prstGeom prst="rect">
                <a:avLst/>
              </a:prstGeom>
              <a:noFill/>
              <a:ln/>
            </p:spPr>
            <p:txBody>
              <a:bodyPr wrap="square" lIns="0" tIns="0" rIns="0" bIns="0" rtlCol="0" anchor="ctr"/>
              <a:lstStyle/>
              <a:p>
                <a:pPr marL="0" indent="0" algn="ctr">
                  <a:buNone/>
                </a:pPr>
                <a:r>
                  <a:rPr lang="en-US" sz="1300" b="1" dirty="0">
                    <a:solidFill>
                      <a:srgbClr val="FFFFFF"/>
                    </a:solidFill>
                  </a:rPr>
                  <a:t>1</a:t>
                </a:r>
                <a:endParaRPr lang="en-US" sz="1300" dirty="0"/>
              </a:p>
            </p:txBody>
          </p:sp>
        </p:grpSp>
        <p:sp>
          <p:nvSpPr>
            <p:cNvPr id="7" name="Text 5"/>
            <p:cNvSpPr/>
            <p:nvPr/>
          </p:nvSpPr>
          <p:spPr>
            <a:xfrm>
              <a:off x="914400" y="1691640"/>
              <a:ext cx="3931920" cy="5029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Understand what is happening</a:t>
              </a:r>
              <a:endParaRPr lang="en-US" sz="1400" dirty="0"/>
            </a:p>
          </p:txBody>
        </p:sp>
        <p:grpSp>
          <p:nvGrpSpPr>
            <p:cNvPr id="27" name="Group 26">
              <a:extLst>
                <a:ext uri="{FF2B5EF4-FFF2-40B4-BE49-F238E27FC236}">
                  <a16:creationId xmlns:a16="http://schemas.microsoft.com/office/drawing/2014/main" id="{06064F7E-5F16-D8D3-10D7-F0CFEA76A43A}"/>
                </a:ext>
              </a:extLst>
            </p:cNvPr>
            <p:cNvGrpSpPr/>
            <p:nvPr/>
          </p:nvGrpSpPr>
          <p:grpSpPr>
            <a:xfrm>
              <a:off x="457200" y="2441448"/>
              <a:ext cx="347472" cy="502920"/>
              <a:chOff x="457200" y="2441448"/>
              <a:chExt cx="347472" cy="502920"/>
            </a:xfrm>
          </p:grpSpPr>
          <p:sp>
            <p:nvSpPr>
              <p:cNvPr id="8" name="Shape 6"/>
              <p:cNvSpPr/>
              <p:nvPr/>
            </p:nvSpPr>
            <p:spPr>
              <a:xfrm>
                <a:off x="457200" y="2441448"/>
                <a:ext cx="347472" cy="502920"/>
              </a:xfrm>
              <a:prstGeom prst="rect">
                <a:avLst/>
              </a:prstGeom>
              <a:solidFill>
                <a:srgbClr val="E8A020"/>
              </a:solidFill>
              <a:ln w="12700">
                <a:solidFill>
                  <a:srgbClr val="E8A020"/>
                </a:solidFill>
                <a:prstDash val="solid"/>
              </a:ln>
            </p:spPr>
            <p:txBody>
              <a:bodyPr/>
              <a:lstStyle/>
              <a:p>
                <a:endParaRPr lang="en-US"/>
              </a:p>
            </p:txBody>
          </p:sp>
          <p:sp>
            <p:nvSpPr>
              <p:cNvPr id="9" name="Text 7"/>
              <p:cNvSpPr/>
              <p:nvPr/>
            </p:nvSpPr>
            <p:spPr>
              <a:xfrm>
                <a:off x="457200" y="2441448"/>
                <a:ext cx="347472" cy="502920"/>
              </a:xfrm>
              <a:prstGeom prst="rect">
                <a:avLst/>
              </a:prstGeom>
              <a:noFill/>
              <a:ln/>
            </p:spPr>
            <p:txBody>
              <a:bodyPr wrap="square" lIns="0" tIns="0" rIns="0" bIns="0" rtlCol="0" anchor="ctr"/>
              <a:lstStyle/>
              <a:p>
                <a:pPr marL="0" indent="0" algn="ctr">
                  <a:buNone/>
                </a:pPr>
                <a:r>
                  <a:rPr lang="en-US" sz="1300" b="1" dirty="0">
                    <a:solidFill>
                      <a:srgbClr val="FFFFFF"/>
                    </a:solidFill>
                  </a:rPr>
                  <a:t>2</a:t>
                </a:r>
                <a:endParaRPr lang="en-US" sz="1300" dirty="0"/>
              </a:p>
            </p:txBody>
          </p:sp>
        </p:grpSp>
        <p:sp>
          <p:nvSpPr>
            <p:cNvPr id="10" name="Text 8"/>
            <p:cNvSpPr/>
            <p:nvPr/>
          </p:nvSpPr>
          <p:spPr>
            <a:xfrm>
              <a:off x="914400" y="2441448"/>
              <a:ext cx="3931920" cy="5029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Understand what people are doing</a:t>
              </a:r>
              <a:endParaRPr lang="en-US" sz="1400" dirty="0"/>
            </a:p>
          </p:txBody>
        </p:sp>
        <p:grpSp>
          <p:nvGrpSpPr>
            <p:cNvPr id="28" name="Group 27">
              <a:extLst>
                <a:ext uri="{FF2B5EF4-FFF2-40B4-BE49-F238E27FC236}">
                  <a16:creationId xmlns:a16="http://schemas.microsoft.com/office/drawing/2014/main" id="{C69886BA-F3A1-34F4-7119-1523B5D643CC}"/>
                </a:ext>
              </a:extLst>
            </p:cNvPr>
            <p:cNvGrpSpPr/>
            <p:nvPr/>
          </p:nvGrpSpPr>
          <p:grpSpPr>
            <a:xfrm>
              <a:off x="457200" y="3191256"/>
              <a:ext cx="347472" cy="502920"/>
              <a:chOff x="457200" y="3191256"/>
              <a:chExt cx="347472" cy="502920"/>
            </a:xfrm>
          </p:grpSpPr>
          <p:sp>
            <p:nvSpPr>
              <p:cNvPr id="11" name="Shape 9"/>
              <p:cNvSpPr/>
              <p:nvPr/>
            </p:nvSpPr>
            <p:spPr>
              <a:xfrm>
                <a:off x="457200" y="3191256"/>
                <a:ext cx="347472" cy="502920"/>
              </a:xfrm>
              <a:prstGeom prst="rect">
                <a:avLst/>
              </a:prstGeom>
              <a:solidFill>
                <a:srgbClr val="E8A020"/>
              </a:solidFill>
              <a:ln w="12700">
                <a:solidFill>
                  <a:srgbClr val="E8A020"/>
                </a:solidFill>
                <a:prstDash val="solid"/>
              </a:ln>
            </p:spPr>
            <p:txBody>
              <a:bodyPr/>
              <a:lstStyle/>
              <a:p>
                <a:endParaRPr lang="en-US"/>
              </a:p>
            </p:txBody>
          </p:sp>
          <p:sp>
            <p:nvSpPr>
              <p:cNvPr id="12" name="Text 10"/>
              <p:cNvSpPr/>
              <p:nvPr/>
            </p:nvSpPr>
            <p:spPr>
              <a:xfrm>
                <a:off x="457200" y="3191256"/>
                <a:ext cx="347472" cy="502920"/>
              </a:xfrm>
              <a:prstGeom prst="rect">
                <a:avLst/>
              </a:prstGeom>
              <a:noFill/>
              <a:ln/>
            </p:spPr>
            <p:txBody>
              <a:bodyPr wrap="square" lIns="0" tIns="0" rIns="0" bIns="0" rtlCol="0" anchor="ctr"/>
              <a:lstStyle/>
              <a:p>
                <a:pPr marL="0" indent="0" algn="ctr">
                  <a:buNone/>
                </a:pPr>
                <a:r>
                  <a:rPr lang="en-US" sz="1300" b="1" dirty="0">
                    <a:solidFill>
                      <a:srgbClr val="FFFFFF"/>
                    </a:solidFill>
                  </a:rPr>
                  <a:t>3</a:t>
                </a:r>
                <a:endParaRPr lang="en-US" sz="1300" dirty="0"/>
              </a:p>
            </p:txBody>
          </p:sp>
        </p:grpSp>
        <p:sp>
          <p:nvSpPr>
            <p:cNvPr id="13" name="Text 11"/>
            <p:cNvSpPr/>
            <p:nvPr/>
          </p:nvSpPr>
          <p:spPr>
            <a:xfrm>
              <a:off x="914400" y="3191256"/>
              <a:ext cx="3931920" cy="5029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Understand what they can do</a:t>
              </a:r>
              <a:endParaRPr lang="en-US" sz="1400" dirty="0"/>
            </a:p>
          </p:txBody>
        </p:sp>
        <p:grpSp>
          <p:nvGrpSpPr>
            <p:cNvPr id="29" name="Group 28">
              <a:extLst>
                <a:ext uri="{FF2B5EF4-FFF2-40B4-BE49-F238E27FC236}">
                  <a16:creationId xmlns:a16="http://schemas.microsoft.com/office/drawing/2014/main" id="{A280205D-45DB-3DAA-A9E6-3C0C51005EF5}"/>
                </a:ext>
              </a:extLst>
            </p:cNvPr>
            <p:cNvGrpSpPr/>
            <p:nvPr/>
          </p:nvGrpSpPr>
          <p:grpSpPr>
            <a:xfrm>
              <a:off x="457200" y="3941064"/>
              <a:ext cx="347472" cy="502920"/>
              <a:chOff x="457200" y="3941064"/>
              <a:chExt cx="347472" cy="502920"/>
            </a:xfrm>
          </p:grpSpPr>
          <p:sp>
            <p:nvSpPr>
              <p:cNvPr id="14" name="Shape 12"/>
              <p:cNvSpPr/>
              <p:nvPr/>
            </p:nvSpPr>
            <p:spPr>
              <a:xfrm>
                <a:off x="457200" y="3941064"/>
                <a:ext cx="347472" cy="502920"/>
              </a:xfrm>
              <a:prstGeom prst="rect">
                <a:avLst/>
              </a:prstGeom>
              <a:solidFill>
                <a:srgbClr val="E8A020"/>
              </a:solidFill>
              <a:ln w="12700">
                <a:solidFill>
                  <a:srgbClr val="E8A020"/>
                </a:solidFill>
                <a:prstDash val="solid"/>
              </a:ln>
            </p:spPr>
            <p:txBody>
              <a:bodyPr/>
              <a:lstStyle/>
              <a:p>
                <a:endParaRPr lang="en-US"/>
              </a:p>
            </p:txBody>
          </p:sp>
          <p:sp>
            <p:nvSpPr>
              <p:cNvPr id="15" name="Text 13"/>
              <p:cNvSpPr/>
              <p:nvPr/>
            </p:nvSpPr>
            <p:spPr>
              <a:xfrm>
                <a:off x="457200" y="3941064"/>
                <a:ext cx="347472" cy="502920"/>
              </a:xfrm>
              <a:prstGeom prst="rect">
                <a:avLst/>
              </a:prstGeom>
              <a:noFill/>
              <a:ln/>
            </p:spPr>
            <p:txBody>
              <a:bodyPr wrap="square" lIns="0" tIns="0" rIns="0" bIns="0" rtlCol="0" anchor="ctr"/>
              <a:lstStyle/>
              <a:p>
                <a:pPr marL="0" indent="0" algn="ctr">
                  <a:buNone/>
                </a:pPr>
                <a:r>
                  <a:rPr lang="en-US" sz="1300" b="1" dirty="0">
                    <a:solidFill>
                      <a:srgbClr val="FFFFFF"/>
                    </a:solidFill>
                  </a:rPr>
                  <a:t>4</a:t>
                </a:r>
                <a:endParaRPr lang="en-US" sz="1300" dirty="0"/>
              </a:p>
            </p:txBody>
          </p:sp>
        </p:grpSp>
        <p:sp>
          <p:nvSpPr>
            <p:cNvPr id="16" name="Text 14"/>
            <p:cNvSpPr/>
            <p:nvPr/>
          </p:nvSpPr>
          <p:spPr>
            <a:xfrm>
              <a:off x="914400" y="3941064"/>
              <a:ext cx="3931920" cy="5029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Learn new vocabulary</a:t>
              </a:r>
              <a:endParaRPr lang="en-US" sz="1400" dirty="0"/>
            </a:p>
          </p:txBody>
        </p:sp>
        <p:grpSp>
          <p:nvGrpSpPr>
            <p:cNvPr id="30" name="Group 29">
              <a:extLst>
                <a:ext uri="{FF2B5EF4-FFF2-40B4-BE49-F238E27FC236}">
                  <a16:creationId xmlns:a16="http://schemas.microsoft.com/office/drawing/2014/main" id="{33086C9B-6099-1857-B5F6-F93D0EB7F31C}"/>
                </a:ext>
              </a:extLst>
            </p:cNvPr>
            <p:cNvGrpSpPr/>
            <p:nvPr/>
          </p:nvGrpSpPr>
          <p:grpSpPr>
            <a:xfrm>
              <a:off x="4754880" y="1691640"/>
              <a:ext cx="347472" cy="502920"/>
              <a:chOff x="4754880" y="1691640"/>
              <a:chExt cx="347472" cy="502920"/>
            </a:xfrm>
          </p:grpSpPr>
          <p:sp>
            <p:nvSpPr>
              <p:cNvPr id="17" name="Shape 15"/>
              <p:cNvSpPr/>
              <p:nvPr/>
            </p:nvSpPr>
            <p:spPr>
              <a:xfrm>
                <a:off x="4754880" y="1691640"/>
                <a:ext cx="347472" cy="502920"/>
              </a:xfrm>
              <a:prstGeom prst="rect">
                <a:avLst/>
              </a:prstGeom>
              <a:solidFill>
                <a:srgbClr val="E8A020"/>
              </a:solidFill>
              <a:ln w="12700">
                <a:solidFill>
                  <a:srgbClr val="E8A020"/>
                </a:solidFill>
                <a:prstDash val="solid"/>
              </a:ln>
            </p:spPr>
            <p:txBody>
              <a:bodyPr/>
              <a:lstStyle/>
              <a:p>
                <a:endParaRPr lang="en-US"/>
              </a:p>
            </p:txBody>
          </p:sp>
          <p:sp>
            <p:nvSpPr>
              <p:cNvPr id="18" name="Text 16"/>
              <p:cNvSpPr/>
              <p:nvPr/>
            </p:nvSpPr>
            <p:spPr>
              <a:xfrm>
                <a:off x="4754880" y="1691640"/>
                <a:ext cx="347472" cy="502920"/>
              </a:xfrm>
              <a:prstGeom prst="rect">
                <a:avLst/>
              </a:prstGeom>
              <a:noFill/>
              <a:ln/>
            </p:spPr>
            <p:txBody>
              <a:bodyPr wrap="square" lIns="0" tIns="0" rIns="0" bIns="0" rtlCol="0" anchor="ctr"/>
              <a:lstStyle/>
              <a:p>
                <a:pPr marL="0" indent="0" algn="ctr">
                  <a:buNone/>
                </a:pPr>
                <a:r>
                  <a:rPr lang="en-US" sz="1300" b="1" dirty="0">
                    <a:solidFill>
                      <a:srgbClr val="FFFFFF"/>
                    </a:solidFill>
                  </a:rPr>
                  <a:t>5</a:t>
                </a:r>
                <a:endParaRPr lang="en-US" sz="1300" dirty="0"/>
              </a:p>
            </p:txBody>
          </p:sp>
        </p:grpSp>
        <p:sp>
          <p:nvSpPr>
            <p:cNvPr id="19" name="Text 17"/>
            <p:cNvSpPr/>
            <p:nvPr/>
          </p:nvSpPr>
          <p:spPr>
            <a:xfrm>
              <a:off x="5212080" y="1691640"/>
              <a:ext cx="3931920" cy="5029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Learn social expectations</a:t>
              </a:r>
              <a:endParaRPr lang="en-US" sz="1400" dirty="0"/>
            </a:p>
          </p:txBody>
        </p:sp>
        <p:grpSp>
          <p:nvGrpSpPr>
            <p:cNvPr id="31" name="Group 30">
              <a:extLst>
                <a:ext uri="{FF2B5EF4-FFF2-40B4-BE49-F238E27FC236}">
                  <a16:creationId xmlns:a16="http://schemas.microsoft.com/office/drawing/2014/main" id="{E43B016A-D77E-BA62-987E-1A8200C9C289}"/>
                </a:ext>
              </a:extLst>
            </p:cNvPr>
            <p:cNvGrpSpPr/>
            <p:nvPr/>
          </p:nvGrpSpPr>
          <p:grpSpPr>
            <a:xfrm>
              <a:off x="4754880" y="2441448"/>
              <a:ext cx="347472" cy="502920"/>
              <a:chOff x="4754880" y="2441448"/>
              <a:chExt cx="347472" cy="502920"/>
            </a:xfrm>
          </p:grpSpPr>
          <p:sp>
            <p:nvSpPr>
              <p:cNvPr id="20" name="Shape 18"/>
              <p:cNvSpPr/>
              <p:nvPr/>
            </p:nvSpPr>
            <p:spPr>
              <a:xfrm>
                <a:off x="4754880" y="2441448"/>
                <a:ext cx="347472" cy="502920"/>
              </a:xfrm>
              <a:prstGeom prst="rect">
                <a:avLst/>
              </a:prstGeom>
              <a:solidFill>
                <a:srgbClr val="E8A020"/>
              </a:solidFill>
              <a:ln w="12700">
                <a:solidFill>
                  <a:srgbClr val="E8A020"/>
                </a:solidFill>
                <a:prstDash val="solid"/>
              </a:ln>
            </p:spPr>
            <p:txBody>
              <a:bodyPr/>
              <a:lstStyle/>
              <a:p>
                <a:endParaRPr lang="en-US"/>
              </a:p>
            </p:txBody>
          </p:sp>
          <p:sp>
            <p:nvSpPr>
              <p:cNvPr id="21" name="Text 19"/>
              <p:cNvSpPr/>
              <p:nvPr/>
            </p:nvSpPr>
            <p:spPr>
              <a:xfrm>
                <a:off x="4754880" y="2441448"/>
                <a:ext cx="347472" cy="502920"/>
              </a:xfrm>
              <a:prstGeom prst="rect">
                <a:avLst/>
              </a:prstGeom>
              <a:noFill/>
              <a:ln/>
            </p:spPr>
            <p:txBody>
              <a:bodyPr wrap="square" lIns="0" tIns="0" rIns="0" bIns="0" rtlCol="0" anchor="ctr"/>
              <a:lstStyle/>
              <a:p>
                <a:pPr marL="0" indent="0" algn="ctr">
                  <a:buNone/>
                </a:pPr>
                <a:r>
                  <a:rPr lang="en-US" sz="1300" b="1" dirty="0">
                    <a:solidFill>
                      <a:srgbClr val="FFFFFF"/>
                    </a:solidFill>
                  </a:rPr>
                  <a:t>6</a:t>
                </a:r>
                <a:endParaRPr lang="en-US" sz="1300" dirty="0"/>
              </a:p>
            </p:txBody>
          </p:sp>
        </p:grpSp>
        <p:sp>
          <p:nvSpPr>
            <p:cNvPr id="22" name="Text 20"/>
            <p:cNvSpPr/>
            <p:nvPr/>
          </p:nvSpPr>
          <p:spPr>
            <a:xfrm>
              <a:off x="5212080" y="2441448"/>
              <a:ext cx="3931920" cy="5029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Prepare for new experiences</a:t>
              </a:r>
              <a:endParaRPr lang="en-US" sz="1400" dirty="0"/>
            </a:p>
          </p:txBody>
        </p:sp>
        <p:grpSp>
          <p:nvGrpSpPr>
            <p:cNvPr id="32" name="Group 31">
              <a:extLst>
                <a:ext uri="{FF2B5EF4-FFF2-40B4-BE49-F238E27FC236}">
                  <a16:creationId xmlns:a16="http://schemas.microsoft.com/office/drawing/2014/main" id="{C67099FA-EA41-B688-24D5-C220BB5A91DB}"/>
                </a:ext>
              </a:extLst>
            </p:cNvPr>
            <p:cNvGrpSpPr/>
            <p:nvPr/>
          </p:nvGrpSpPr>
          <p:grpSpPr>
            <a:xfrm>
              <a:off x="4754880" y="3191256"/>
              <a:ext cx="347472" cy="502920"/>
              <a:chOff x="4754880" y="3191256"/>
              <a:chExt cx="347472" cy="502920"/>
            </a:xfrm>
          </p:grpSpPr>
          <p:sp>
            <p:nvSpPr>
              <p:cNvPr id="23" name="Shape 21"/>
              <p:cNvSpPr/>
              <p:nvPr/>
            </p:nvSpPr>
            <p:spPr>
              <a:xfrm>
                <a:off x="4754880" y="3191256"/>
                <a:ext cx="347472" cy="502920"/>
              </a:xfrm>
              <a:prstGeom prst="rect">
                <a:avLst/>
              </a:prstGeom>
              <a:solidFill>
                <a:srgbClr val="E8A020"/>
              </a:solidFill>
              <a:ln w="12700">
                <a:solidFill>
                  <a:srgbClr val="E8A020"/>
                </a:solidFill>
                <a:prstDash val="solid"/>
              </a:ln>
            </p:spPr>
            <p:txBody>
              <a:bodyPr/>
              <a:lstStyle/>
              <a:p>
                <a:endParaRPr lang="en-US"/>
              </a:p>
            </p:txBody>
          </p:sp>
          <p:sp>
            <p:nvSpPr>
              <p:cNvPr id="24" name="Text 22"/>
              <p:cNvSpPr/>
              <p:nvPr/>
            </p:nvSpPr>
            <p:spPr>
              <a:xfrm>
                <a:off x="4754880" y="3191256"/>
                <a:ext cx="347472" cy="502920"/>
              </a:xfrm>
              <a:prstGeom prst="rect">
                <a:avLst/>
              </a:prstGeom>
              <a:noFill/>
              <a:ln/>
            </p:spPr>
            <p:txBody>
              <a:bodyPr wrap="square" lIns="0" tIns="0" rIns="0" bIns="0" rtlCol="0" anchor="ctr"/>
              <a:lstStyle/>
              <a:p>
                <a:pPr marL="0" indent="0" algn="ctr">
                  <a:buNone/>
                </a:pPr>
                <a:r>
                  <a:rPr lang="en-US" sz="1300" b="1" dirty="0">
                    <a:solidFill>
                      <a:srgbClr val="FFFFFF"/>
                    </a:solidFill>
                  </a:rPr>
                  <a:t>7</a:t>
                </a:r>
                <a:endParaRPr lang="en-US" sz="1300" dirty="0"/>
              </a:p>
            </p:txBody>
          </p:sp>
        </p:grpSp>
        <p:sp>
          <p:nvSpPr>
            <p:cNvPr id="25" name="Text 23"/>
            <p:cNvSpPr/>
            <p:nvPr/>
          </p:nvSpPr>
          <p:spPr>
            <a:xfrm>
              <a:off x="5212080" y="3191256"/>
              <a:ext cx="3931920" cy="5029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Reduce anxiety</a:t>
              </a:r>
              <a:endParaRPr lang="en-US" sz="1400" dirty="0"/>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1A5C5A"/>
        </a:solidFill>
        <a:effectLst/>
      </p:bgPr>
    </p:bg>
    <p:spTree>
      <p:nvGrpSpPr>
        <p:cNvPr id="1" name=""/>
        <p:cNvGrpSpPr/>
        <p:nvPr/>
      </p:nvGrpSpPr>
      <p:grpSpPr>
        <a:xfrm>
          <a:off x="0" y="0"/>
          <a:ext cx="0" cy="0"/>
          <a:chOff x="0" y="0"/>
          <a:chExt cx="0" cy="0"/>
        </a:xfrm>
      </p:grpSpPr>
      <p:sp>
        <p:nvSpPr>
          <p:cNvPr id="2" name="Shape 0"/>
          <p:cNvSpPr/>
          <p:nvPr/>
        </p:nvSpPr>
        <p:spPr>
          <a:xfrm>
            <a:off x="-731520" y="2286000"/>
            <a:ext cx="3200400" cy="3200400"/>
          </a:xfrm>
          <a:prstGeom prst="ellipse">
            <a:avLst/>
          </a:prstGeom>
          <a:solidFill>
            <a:srgbClr val="2E8B84">
              <a:alpha val="40000"/>
            </a:srgbClr>
          </a:solidFill>
          <a:ln w="12700">
            <a:solidFill>
              <a:srgbClr val="2E8B84">
                <a:alpha val="40000"/>
              </a:srgbClr>
            </a:solidFill>
            <a:prstDash val="solid"/>
          </a:ln>
        </p:spPr>
        <p:txBody>
          <a:bodyPr/>
          <a:lstStyle/>
          <a:p>
            <a:endParaRPr lang="en-US"/>
          </a:p>
        </p:txBody>
      </p:sp>
      <p:sp>
        <p:nvSpPr>
          <p:cNvPr id="3" name="Text 1"/>
          <p:cNvSpPr/>
          <p:nvPr/>
        </p:nvSpPr>
        <p:spPr>
          <a:xfrm>
            <a:off x="914400" y="1280160"/>
            <a:ext cx="7315200" cy="457200"/>
          </a:xfrm>
          <a:prstGeom prst="rect">
            <a:avLst/>
          </a:prstGeom>
          <a:noFill/>
          <a:ln/>
        </p:spPr>
        <p:txBody>
          <a:bodyPr wrap="square" rtlCol="0" anchor="ctr"/>
          <a:lstStyle/>
          <a:p>
            <a:pPr marL="0" indent="0">
              <a:buNone/>
            </a:pPr>
            <a:r>
              <a:rPr lang="en-US" sz="1800" b="1" dirty="0">
                <a:solidFill>
                  <a:srgbClr val="E8A020"/>
                </a:solidFill>
                <a:latin typeface="Calibri" pitchFamily="34" charset="0"/>
                <a:ea typeface="Calibri" pitchFamily="34" charset="-122"/>
                <a:cs typeface="Calibri" pitchFamily="34" charset="-120"/>
              </a:rPr>
              <a:t>Part 2</a:t>
            </a:r>
            <a:endParaRPr lang="en-US" sz="1800" dirty="0"/>
          </a:p>
        </p:txBody>
      </p:sp>
      <p:sp>
        <p:nvSpPr>
          <p:cNvPr id="4" name="Text 2"/>
          <p:cNvSpPr/>
          <p:nvPr/>
        </p:nvSpPr>
        <p:spPr>
          <a:xfrm>
            <a:off x="914400" y="1737360"/>
            <a:ext cx="7315200" cy="1463040"/>
          </a:xfrm>
          <a:prstGeom prst="rect">
            <a:avLst/>
          </a:prstGeom>
          <a:noFill/>
          <a:ln/>
        </p:spPr>
        <p:txBody>
          <a:bodyPr wrap="square" rtlCol="0" anchor="ctr"/>
          <a:lstStyle/>
          <a:p>
            <a:pPr marL="0" indent="0">
              <a:buNone/>
            </a:pPr>
            <a:r>
              <a:rPr lang="en-US" sz="4000" b="1" dirty="0">
                <a:solidFill>
                  <a:srgbClr val="FFFFFF"/>
                </a:solidFill>
                <a:latin typeface="Calibri" pitchFamily="34" charset="0"/>
                <a:ea typeface="Calibri" pitchFamily="34" charset="-122"/>
                <a:cs typeface="Calibri" pitchFamily="34" charset="-120"/>
              </a:rPr>
              <a:t>What Makes a</a:t>
            </a:r>
            <a:endParaRPr lang="en-US" sz="4000" dirty="0"/>
          </a:p>
          <a:p>
            <a:pPr marL="0" indent="0">
              <a:buNone/>
            </a:pPr>
            <a:r>
              <a:rPr lang="en-US" sz="4000" b="1" dirty="0">
                <a:solidFill>
                  <a:srgbClr val="FFFFFF"/>
                </a:solidFill>
                <a:latin typeface="Calibri" pitchFamily="34" charset="0"/>
                <a:ea typeface="Calibri" pitchFamily="34" charset="-122"/>
                <a:cs typeface="Calibri" pitchFamily="34" charset="-120"/>
              </a:rPr>
              <a:t>Good Social Story?</a:t>
            </a:r>
            <a:endParaRPr lang="en-US" sz="4000" dirty="0"/>
          </a:p>
        </p:txBody>
      </p:sp>
      <p:sp>
        <p:nvSpPr>
          <p:cNvPr id="5" name="Text 3"/>
          <p:cNvSpPr/>
          <p:nvPr/>
        </p:nvSpPr>
        <p:spPr>
          <a:xfrm>
            <a:off x="914400" y="3291840"/>
            <a:ext cx="3657600" cy="365760"/>
          </a:xfrm>
          <a:prstGeom prst="rect">
            <a:avLst/>
          </a:prstGeom>
          <a:noFill/>
          <a:ln/>
        </p:spPr>
        <p:txBody>
          <a:bodyPr wrap="square" rtlCol="0" anchor="ctr"/>
          <a:lstStyle/>
          <a:p>
            <a:pPr marL="0" indent="0">
              <a:buNone/>
            </a:pPr>
            <a:r>
              <a:rPr lang="en-US" sz="1400" i="1" dirty="0">
                <a:solidFill>
                  <a:srgbClr val="D6EFED"/>
                </a:solidFill>
                <a:latin typeface="Calibri" pitchFamily="34" charset="0"/>
                <a:ea typeface="Calibri" pitchFamily="34" charset="-122"/>
                <a:cs typeface="Calibri" pitchFamily="34" charset="-120"/>
              </a:rPr>
              <a:t>10 minutes</a:t>
            </a:r>
            <a:endParaRPr lang="en-US" sz="1400" dirty="0"/>
          </a:p>
        </p:txBody>
      </p:sp>
      <p:pic>
        <p:nvPicPr>
          <p:cNvPr id="7" name="Picture 6">
            <a:extLst>
              <a:ext uri="{FF2B5EF4-FFF2-40B4-BE49-F238E27FC236}">
                <a16:creationId xmlns:a16="http://schemas.microsoft.com/office/drawing/2014/main" id="{6C4DB635-506D-37C6-37D8-8C2F951A73B1}"/>
              </a:ext>
            </a:extLst>
          </p:cNvPr>
          <p:cNvPicPr>
            <a:picLocks noChangeAspect="1"/>
          </p:cNvPicPr>
          <p:nvPr/>
        </p:nvPicPr>
        <p:blipFill>
          <a:blip r:embed="rId3"/>
          <a:stretch>
            <a:fillRect/>
          </a:stretch>
        </p:blipFill>
        <p:spPr>
          <a:xfrm>
            <a:off x="6142966" y="1365778"/>
            <a:ext cx="2198777" cy="220620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19456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19456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2 · RULE 1</a:t>
            </a:r>
            <a:endParaRPr lang="en-US" sz="1600" dirty="0"/>
          </a:p>
        </p:txBody>
      </p:sp>
      <p:sp>
        <p:nvSpPr>
          <p:cNvPr id="4" name="Shape 2"/>
          <p:cNvSpPr/>
          <p:nvPr/>
        </p:nvSpPr>
        <p:spPr>
          <a:xfrm>
            <a:off x="365760" y="621792"/>
            <a:ext cx="109728" cy="1005840"/>
          </a:xfrm>
          <a:prstGeom prst="rect">
            <a:avLst/>
          </a:prstGeom>
          <a:solidFill>
            <a:srgbClr val="E8A020"/>
          </a:solidFill>
          <a:ln w="12700">
            <a:solidFill>
              <a:srgbClr val="E8A020"/>
            </a:solidFill>
            <a:prstDash val="solid"/>
          </a:ln>
        </p:spPr>
        <p:txBody>
          <a:bodyPr/>
          <a:lstStyle/>
          <a:p>
            <a:endParaRPr lang="en-US"/>
          </a:p>
        </p:txBody>
      </p:sp>
      <p:sp>
        <p:nvSpPr>
          <p:cNvPr id="5" name="Text 3"/>
          <p:cNvSpPr/>
          <p:nvPr/>
        </p:nvSpPr>
        <p:spPr>
          <a:xfrm>
            <a:off x="594360" y="621792"/>
            <a:ext cx="2743200" cy="411480"/>
          </a:xfrm>
          <a:prstGeom prst="rect">
            <a:avLst/>
          </a:prstGeom>
          <a:noFill/>
          <a:ln/>
        </p:spPr>
        <p:txBody>
          <a:bodyPr wrap="square" rtlCol="0" anchor="ctr"/>
          <a:lstStyle/>
          <a:p>
            <a:pPr marL="0" indent="0">
              <a:buNone/>
            </a:pPr>
            <a:r>
              <a:rPr lang="en-US" sz="1600" b="1" dirty="0">
                <a:solidFill>
                  <a:srgbClr val="6B7280"/>
                </a:solidFill>
                <a:latin typeface="Calibri" pitchFamily="34" charset="0"/>
                <a:ea typeface="Calibri" pitchFamily="34" charset="-122"/>
                <a:cs typeface="Calibri" pitchFamily="34" charset="-120"/>
              </a:rPr>
              <a:t>Rule 1</a:t>
            </a:r>
            <a:endParaRPr lang="en-US" sz="1600" dirty="0"/>
          </a:p>
        </p:txBody>
      </p:sp>
      <p:sp>
        <p:nvSpPr>
          <p:cNvPr id="6" name="Text 4"/>
          <p:cNvSpPr/>
          <p:nvPr/>
        </p:nvSpPr>
        <p:spPr>
          <a:xfrm>
            <a:off x="594360" y="1005840"/>
            <a:ext cx="8229600" cy="59436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Use REAL Experiences</a:t>
            </a:r>
            <a:endParaRPr lang="en-US" sz="3200" dirty="0"/>
          </a:p>
        </p:txBody>
      </p:sp>
      <p:sp>
        <p:nvSpPr>
          <p:cNvPr id="7" name="Text 5"/>
          <p:cNvSpPr/>
          <p:nvPr/>
        </p:nvSpPr>
        <p:spPr>
          <a:xfrm>
            <a:off x="457200" y="1691640"/>
            <a:ext cx="8229600" cy="457200"/>
          </a:xfrm>
          <a:prstGeom prst="rect">
            <a:avLst/>
          </a:prstGeom>
          <a:noFill/>
          <a:ln/>
        </p:spPr>
        <p:txBody>
          <a:bodyPr wrap="square" rtlCol="0" anchor="ctr"/>
          <a:lstStyle/>
          <a:p>
            <a:pPr marL="0" indent="0">
              <a:buNone/>
            </a:pPr>
            <a:r>
              <a:rPr lang="en-US" sz="1600" i="1" dirty="0">
                <a:solidFill>
                  <a:srgbClr val="6B7280"/>
                </a:solidFill>
                <a:latin typeface="Calibri" pitchFamily="34" charset="0"/>
                <a:ea typeface="Calibri" pitchFamily="34" charset="-122"/>
                <a:cs typeface="Calibri" pitchFamily="34" charset="-120"/>
              </a:rPr>
              <a:t>Not cartoons.  Not fantasy.  Use the child's own life.</a:t>
            </a:r>
            <a:endParaRPr lang="en-US" sz="1600" dirty="0"/>
          </a:p>
        </p:txBody>
      </p:sp>
      <p:grpSp>
        <p:nvGrpSpPr>
          <p:cNvPr id="31" name="Group 30">
            <a:extLst>
              <a:ext uri="{FF2B5EF4-FFF2-40B4-BE49-F238E27FC236}">
                <a16:creationId xmlns:a16="http://schemas.microsoft.com/office/drawing/2014/main" id="{A6D4BA43-D872-B74B-FCF7-B7683B470254}"/>
              </a:ext>
            </a:extLst>
          </p:cNvPr>
          <p:cNvGrpSpPr/>
          <p:nvPr/>
        </p:nvGrpSpPr>
        <p:grpSpPr>
          <a:xfrm>
            <a:off x="457200" y="2240280"/>
            <a:ext cx="8229600" cy="2587752"/>
            <a:chOff x="457200" y="2240280"/>
            <a:chExt cx="8229600" cy="2587752"/>
          </a:xfrm>
        </p:grpSpPr>
        <p:sp>
          <p:nvSpPr>
            <p:cNvPr id="8" name="Text 6"/>
            <p:cNvSpPr/>
            <p:nvPr/>
          </p:nvSpPr>
          <p:spPr>
            <a:xfrm>
              <a:off x="457200" y="2240280"/>
              <a:ext cx="8229600" cy="36576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Good examples:</a:t>
              </a:r>
              <a:endParaRPr lang="en-US" sz="1600" dirty="0"/>
            </a:p>
          </p:txBody>
        </p:sp>
        <p:grpSp>
          <p:nvGrpSpPr>
            <p:cNvPr id="26" name="Group 25">
              <a:extLst>
                <a:ext uri="{FF2B5EF4-FFF2-40B4-BE49-F238E27FC236}">
                  <a16:creationId xmlns:a16="http://schemas.microsoft.com/office/drawing/2014/main" id="{0EBCDAE1-D2B1-7CCF-532B-82D771789D88}"/>
                </a:ext>
              </a:extLst>
            </p:cNvPr>
            <p:cNvGrpSpPr/>
            <p:nvPr/>
          </p:nvGrpSpPr>
          <p:grpSpPr>
            <a:xfrm>
              <a:off x="457200" y="2697480"/>
              <a:ext cx="256032" cy="256032"/>
              <a:chOff x="457200" y="2697480"/>
              <a:chExt cx="256032" cy="256032"/>
            </a:xfrm>
          </p:grpSpPr>
          <p:sp>
            <p:nvSpPr>
              <p:cNvPr id="9" name="Shape 7"/>
              <p:cNvSpPr/>
              <p:nvPr/>
            </p:nvSpPr>
            <p:spPr>
              <a:xfrm>
                <a:off x="457200" y="2697480"/>
                <a:ext cx="256032" cy="256032"/>
              </a:xfrm>
              <a:prstGeom prst="ellipse">
                <a:avLst/>
              </a:prstGeom>
              <a:solidFill>
                <a:srgbClr val="2E8B84"/>
              </a:solidFill>
              <a:ln w="12700">
                <a:solidFill>
                  <a:srgbClr val="2E8B84"/>
                </a:solidFill>
                <a:prstDash val="solid"/>
              </a:ln>
            </p:spPr>
            <p:txBody>
              <a:bodyPr/>
              <a:lstStyle/>
              <a:p>
                <a:endParaRPr lang="en-US"/>
              </a:p>
            </p:txBody>
          </p:sp>
          <p:sp>
            <p:nvSpPr>
              <p:cNvPr id="10" name="Text 8"/>
              <p:cNvSpPr/>
              <p:nvPr/>
            </p:nvSpPr>
            <p:spPr>
              <a:xfrm>
                <a:off x="457200" y="2697480"/>
                <a:ext cx="256032" cy="256032"/>
              </a:xfrm>
              <a:prstGeom prst="rect">
                <a:avLst/>
              </a:prstGeom>
              <a:noFill/>
              <a:ln/>
            </p:spPr>
            <p:txBody>
              <a:bodyPr wrap="square" lIns="0" tIns="0" rIns="0" bIns="0" rtlCol="0" anchor="ctr"/>
              <a:lstStyle/>
              <a:p>
                <a:pPr marL="0" indent="0" algn="ctr">
                  <a:buNone/>
                </a:pPr>
                <a:r>
                  <a:rPr lang="en-US" sz="1000" b="1" dirty="0">
                    <a:solidFill>
                      <a:srgbClr val="FFFFFF"/>
                    </a:solidFill>
                  </a:rPr>
                  <a:t>✓</a:t>
                </a:r>
                <a:endParaRPr lang="en-US" sz="1000" dirty="0"/>
              </a:p>
            </p:txBody>
          </p:sp>
        </p:grpSp>
        <p:sp>
          <p:nvSpPr>
            <p:cNvPr id="11" name="Text 9"/>
            <p:cNvSpPr/>
            <p:nvPr/>
          </p:nvSpPr>
          <p:spPr>
            <a:xfrm>
              <a:off x="822960" y="2679192"/>
              <a:ext cx="7315200" cy="32004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My Trip to the Market</a:t>
              </a:r>
              <a:endParaRPr lang="en-US" sz="1600" dirty="0"/>
            </a:p>
          </p:txBody>
        </p:sp>
        <p:grpSp>
          <p:nvGrpSpPr>
            <p:cNvPr id="27" name="Group 26">
              <a:extLst>
                <a:ext uri="{FF2B5EF4-FFF2-40B4-BE49-F238E27FC236}">
                  <a16:creationId xmlns:a16="http://schemas.microsoft.com/office/drawing/2014/main" id="{8B9048C2-B36A-B46F-E201-BDBED8A16328}"/>
                </a:ext>
              </a:extLst>
            </p:cNvPr>
            <p:cNvGrpSpPr/>
            <p:nvPr/>
          </p:nvGrpSpPr>
          <p:grpSpPr>
            <a:xfrm>
              <a:off x="457200" y="3154680"/>
              <a:ext cx="256032" cy="256032"/>
              <a:chOff x="457200" y="3154680"/>
              <a:chExt cx="256032" cy="256032"/>
            </a:xfrm>
          </p:grpSpPr>
          <p:sp>
            <p:nvSpPr>
              <p:cNvPr id="12" name="Shape 10"/>
              <p:cNvSpPr/>
              <p:nvPr/>
            </p:nvSpPr>
            <p:spPr>
              <a:xfrm>
                <a:off x="457200" y="3154680"/>
                <a:ext cx="256032" cy="256032"/>
              </a:xfrm>
              <a:prstGeom prst="ellipse">
                <a:avLst/>
              </a:prstGeom>
              <a:solidFill>
                <a:srgbClr val="2E8B84"/>
              </a:solidFill>
              <a:ln w="12700">
                <a:solidFill>
                  <a:srgbClr val="2E8B84"/>
                </a:solidFill>
                <a:prstDash val="solid"/>
              </a:ln>
            </p:spPr>
            <p:txBody>
              <a:bodyPr/>
              <a:lstStyle/>
              <a:p>
                <a:endParaRPr lang="en-US"/>
              </a:p>
            </p:txBody>
          </p:sp>
          <p:sp>
            <p:nvSpPr>
              <p:cNvPr id="13" name="Text 11"/>
              <p:cNvSpPr/>
              <p:nvPr/>
            </p:nvSpPr>
            <p:spPr>
              <a:xfrm>
                <a:off x="457200" y="3154680"/>
                <a:ext cx="256032" cy="256032"/>
              </a:xfrm>
              <a:prstGeom prst="rect">
                <a:avLst/>
              </a:prstGeom>
              <a:noFill/>
              <a:ln/>
            </p:spPr>
            <p:txBody>
              <a:bodyPr wrap="square" lIns="0" tIns="0" rIns="0" bIns="0" rtlCol="0" anchor="ctr"/>
              <a:lstStyle/>
              <a:p>
                <a:pPr marL="0" indent="0" algn="ctr">
                  <a:buNone/>
                </a:pPr>
                <a:r>
                  <a:rPr lang="en-US" sz="1000" b="1" dirty="0">
                    <a:solidFill>
                      <a:srgbClr val="FFFFFF"/>
                    </a:solidFill>
                  </a:rPr>
                  <a:t>✓</a:t>
                </a:r>
                <a:endParaRPr lang="en-US" sz="1000" dirty="0"/>
              </a:p>
            </p:txBody>
          </p:sp>
        </p:grpSp>
        <p:sp>
          <p:nvSpPr>
            <p:cNvPr id="14" name="Text 12"/>
            <p:cNvSpPr/>
            <p:nvPr/>
          </p:nvSpPr>
          <p:spPr>
            <a:xfrm>
              <a:off x="822960" y="3136392"/>
              <a:ext cx="7315200" cy="32004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Going to the Doctor</a:t>
              </a:r>
              <a:endParaRPr lang="en-US" sz="1600" dirty="0"/>
            </a:p>
          </p:txBody>
        </p:sp>
        <p:grpSp>
          <p:nvGrpSpPr>
            <p:cNvPr id="28" name="Group 27">
              <a:extLst>
                <a:ext uri="{FF2B5EF4-FFF2-40B4-BE49-F238E27FC236}">
                  <a16:creationId xmlns:a16="http://schemas.microsoft.com/office/drawing/2014/main" id="{DF68ADF1-F513-11DB-25D1-6C467ABF95C1}"/>
                </a:ext>
              </a:extLst>
            </p:cNvPr>
            <p:cNvGrpSpPr/>
            <p:nvPr/>
          </p:nvGrpSpPr>
          <p:grpSpPr>
            <a:xfrm>
              <a:off x="457200" y="3611880"/>
              <a:ext cx="256032" cy="256032"/>
              <a:chOff x="457200" y="3611880"/>
              <a:chExt cx="256032" cy="256032"/>
            </a:xfrm>
          </p:grpSpPr>
          <p:sp>
            <p:nvSpPr>
              <p:cNvPr id="15" name="Shape 13"/>
              <p:cNvSpPr/>
              <p:nvPr/>
            </p:nvSpPr>
            <p:spPr>
              <a:xfrm>
                <a:off x="457200" y="3611880"/>
                <a:ext cx="256032" cy="256032"/>
              </a:xfrm>
              <a:prstGeom prst="ellipse">
                <a:avLst/>
              </a:prstGeom>
              <a:solidFill>
                <a:srgbClr val="2E8B84"/>
              </a:solidFill>
              <a:ln w="12700">
                <a:solidFill>
                  <a:srgbClr val="2E8B84"/>
                </a:solidFill>
                <a:prstDash val="solid"/>
              </a:ln>
            </p:spPr>
            <p:txBody>
              <a:bodyPr/>
              <a:lstStyle/>
              <a:p>
                <a:endParaRPr lang="en-US"/>
              </a:p>
            </p:txBody>
          </p:sp>
          <p:sp>
            <p:nvSpPr>
              <p:cNvPr id="16" name="Text 14"/>
              <p:cNvSpPr/>
              <p:nvPr/>
            </p:nvSpPr>
            <p:spPr>
              <a:xfrm>
                <a:off x="457200" y="3611880"/>
                <a:ext cx="256032" cy="256032"/>
              </a:xfrm>
              <a:prstGeom prst="rect">
                <a:avLst/>
              </a:prstGeom>
              <a:noFill/>
              <a:ln/>
            </p:spPr>
            <p:txBody>
              <a:bodyPr wrap="square" lIns="0" tIns="0" rIns="0" bIns="0" rtlCol="0" anchor="ctr"/>
              <a:lstStyle/>
              <a:p>
                <a:pPr marL="0" indent="0" algn="ctr">
                  <a:buNone/>
                </a:pPr>
                <a:r>
                  <a:rPr lang="en-US" sz="1000" b="1" dirty="0">
                    <a:solidFill>
                      <a:srgbClr val="FFFFFF"/>
                    </a:solidFill>
                  </a:rPr>
                  <a:t>✓</a:t>
                </a:r>
                <a:endParaRPr lang="en-US" sz="1000" dirty="0"/>
              </a:p>
            </p:txBody>
          </p:sp>
        </p:grpSp>
        <p:sp>
          <p:nvSpPr>
            <p:cNvPr id="17" name="Text 15"/>
            <p:cNvSpPr/>
            <p:nvPr/>
          </p:nvSpPr>
          <p:spPr>
            <a:xfrm>
              <a:off x="822960" y="3593592"/>
              <a:ext cx="7315200" cy="32004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Staying Close to My Teacher</a:t>
              </a:r>
              <a:endParaRPr lang="en-US" sz="1600" dirty="0"/>
            </a:p>
          </p:txBody>
        </p:sp>
        <p:grpSp>
          <p:nvGrpSpPr>
            <p:cNvPr id="29" name="Group 28">
              <a:extLst>
                <a:ext uri="{FF2B5EF4-FFF2-40B4-BE49-F238E27FC236}">
                  <a16:creationId xmlns:a16="http://schemas.microsoft.com/office/drawing/2014/main" id="{6ACDAADF-AB36-E042-B1DA-D2271278093C}"/>
                </a:ext>
              </a:extLst>
            </p:cNvPr>
            <p:cNvGrpSpPr/>
            <p:nvPr/>
          </p:nvGrpSpPr>
          <p:grpSpPr>
            <a:xfrm>
              <a:off x="457200" y="4069080"/>
              <a:ext cx="256032" cy="256032"/>
              <a:chOff x="457200" y="4069080"/>
              <a:chExt cx="256032" cy="256032"/>
            </a:xfrm>
          </p:grpSpPr>
          <p:sp>
            <p:nvSpPr>
              <p:cNvPr id="18" name="Shape 16"/>
              <p:cNvSpPr/>
              <p:nvPr/>
            </p:nvSpPr>
            <p:spPr>
              <a:xfrm>
                <a:off x="457200" y="4069080"/>
                <a:ext cx="256032" cy="256032"/>
              </a:xfrm>
              <a:prstGeom prst="ellipse">
                <a:avLst/>
              </a:prstGeom>
              <a:solidFill>
                <a:srgbClr val="2E8B84"/>
              </a:solidFill>
              <a:ln w="12700">
                <a:solidFill>
                  <a:srgbClr val="2E8B84"/>
                </a:solidFill>
                <a:prstDash val="solid"/>
              </a:ln>
            </p:spPr>
            <p:txBody>
              <a:bodyPr/>
              <a:lstStyle/>
              <a:p>
                <a:endParaRPr lang="en-US"/>
              </a:p>
            </p:txBody>
          </p:sp>
          <p:sp>
            <p:nvSpPr>
              <p:cNvPr id="19" name="Text 17"/>
              <p:cNvSpPr/>
              <p:nvPr/>
            </p:nvSpPr>
            <p:spPr>
              <a:xfrm>
                <a:off x="457200" y="4069080"/>
                <a:ext cx="256032" cy="256032"/>
              </a:xfrm>
              <a:prstGeom prst="rect">
                <a:avLst/>
              </a:prstGeom>
              <a:noFill/>
              <a:ln/>
            </p:spPr>
            <p:txBody>
              <a:bodyPr wrap="square" lIns="0" tIns="0" rIns="0" bIns="0" rtlCol="0" anchor="ctr"/>
              <a:lstStyle/>
              <a:p>
                <a:pPr marL="0" indent="0" algn="ctr">
                  <a:buNone/>
                </a:pPr>
                <a:r>
                  <a:rPr lang="en-US" sz="1000" b="1" dirty="0">
                    <a:solidFill>
                      <a:srgbClr val="FFFFFF"/>
                    </a:solidFill>
                  </a:rPr>
                  <a:t>✓</a:t>
                </a:r>
                <a:endParaRPr lang="en-US" sz="1000" dirty="0"/>
              </a:p>
            </p:txBody>
          </p:sp>
        </p:grpSp>
        <p:sp>
          <p:nvSpPr>
            <p:cNvPr id="20" name="Text 18"/>
            <p:cNvSpPr/>
            <p:nvPr/>
          </p:nvSpPr>
          <p:spPr>
            <a:xfrm>
              <a:off x="822960" y="4050792"/>
              <a:ext cx="7315200" cy="32004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Washing My Clothes</a:t>
              </a:r>
              <a:endParaRPr lang="en-US" sz="1600" dirty="0"/>
            </a:p>
          </p:txBody>
        </p:sp>
        <p:grpSp>
          <p:nvGrpSpPr>
            <p:cNvPr id="30" name="Group 29">
              <a:extLst>
                <a:ext uri="{FF2B5EF4-FFF2-40B4-BE49-F238E27FC236}">
                  <a16:creationId xmlns:a16="http://schemas.microsoft.com/office/drawing/2014/main" id="{550175A0-110A-63DD-233F-4C80433B80AA}"/>
                </a:ext>
              </a:extLst>
            </p:cNvPr>
            <p:cNvGrpSpPr/>
            <p:nvPr/>
          </p:nvGrpSpPr>
          <p:grpSpPr>
            <a:xfrm>
              <a:off x="457200" y="4526280"/>
              <a:ext cx="256032" cy="256032"/>
              <a:chOff x="457200" y="4526280"/>
              <a:chExt cx="256032" cy="256032"/>
            </a:xfrm>
          </p:grpSpPr>
          <p:sp>
            <p:nvSpPr>
              <p:cNvPr id="21" name="Shape 19"/>
              <p:cNvSpPr/>
              <p:nvPr/>
            </p:nvSpPr>
            <p:spPr>
              <a:xfrm>
                <a:off x="457200" y="4526280"/>
                <a:ext cx="256032" cy="256032"/>
              </a:xfrm>
              <a:prstGeom prst="ellipse">
                <a:avLst/>
              </a:prstGeom>
              <a:solidFill>
                <a:srgbClr val="2E8B84"/>
              </a:solidFill>
              <a:ln w="12700">
                <a:solidFill>
                  <a:srgbClr val="2E8B84"/>
                </a:solidFill>
                <a:prstDash val="solid"/>
              </a:ln>
            </p:spPr>
            <p:txBody>
              <a:bodyPr/>
              <a:lstStyle/>
              <a:p>
                <a:endParaRPr lang="en-US"/>
              </a:p>
            </p:txBody>
          </p:sp>
          <p:sp>
            <p:nvSpPr>
              <p:cNvPr id="22" name="Text 20"/>
              <p:cNvSpPr/>
              <p:nvPr/>
            </p:nvSpPr>
            <p:spPr>
              <a:xfrm>
                <a:off x="457200" y="4526280"/>
                <a:ext cx="256032" cy="256032"/>
              </a:xfrm>
              <a:prstGeom prst="rect">
                <a:avLst/>
              </a:prstGeom>
              <a:noFill/>
              <a:ln/>
            </p:spPr>
            <p:txBody>
              <a:bodyPr wrap="square" lIns="0" tIns="0" rIns="0" bIns="0" rtlCol="0" anchor="ctr"/>
              <a:lstStyle/>
              <a:p>
                <a:pPr marL="0" indent="0" algn="ctr">
                  <a:buNone/>
                </a:pPr>
                <a:r>
                  <a:rPr lang="en-US" sz="1000" b="1" dirty="0">
                    <a:solidFill>
                      <a:srgbClr val="FFFFFF"/>
                    </a:solidFill>
                  </a:rPr>
                  <a:t>✓</a:t>
                </a:r>
                <a:endParaRPr lang="en-US" sz="1000" dirty="0"/>
              </a:p>
            </p:txBody>
          </p:sp>
        </p:grpSp>
        <p:sp>
          <p:nvSpPr>
            <p:cNvPr id="23" name="Text 21"/>
            <p:cNvSpPr/>
            <p:nvPr/>
          </p:nvSpPr>
          <p:spPr>
            <a:xfrm>
              <a:off x="822960" y="4507992"/>
              <a:ext cx="7315200" cy="32004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Playing Football with Friends</a:t>
              </a:r>
              <a:endParaRPr lang="en-US" sz="1600" dirty="0"/>
            </a:p>
          </p:txBody>
        </p:sp>
      </p:grpSp>
      <p:pic>
        <p:nvPicPr>
          <p:cNvPr id="25" name="Picture 24">
            <a:extLst>
              <a:ext uri="{FF2B5EF4-FFF2-40B4-BE49-F238E27FC236}">
                <a16:creationId xmlns:a16="http://schemas.microsoft.com/office/drawing/2014/main" id="{673E6B88-36F7-D9B9-917E-0F650EEC1EDD}"/>
              </a:ext>
            </a:extLst>
          </p:cNvPr>
          <p:cNvPicPr>
            <a:picLocks noChangeAspect="1"/>
          </p:cNvPicPr>
          <p:nvPr/>
        </p:nvPicPr>
        <p:blipFill>
          <a:blip r:embed="rId3"/>
          <a:stretch>
            <a:fillRect/>
          </a:stretch>
        </p:blipFill>
        <p:spPr>
          <a:xfrm>
            <a:off x="4953239" y="1436856"/>
            <a:ext cx="3673175" cy="2777279"/>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19456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19456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2 · RULE 2</a:t>
            </a:r>
            <a:endParaRPr lang="en-US" sz="1600" dirty="0"/>
          </a:p>
        </p:txBody>
      </p:sp>
      <p:sp>
        <p:nvSpPr>
          <p:cNvPr id="4" name="Shape 2"/>
          <p:cNvSpPr/>
          <p:nvPr/>
        </p:nvSpPr>
        <p:spPr>
          <a:xfrm>
            <a:off x="365760" y="621792"/>
            <a:ext cx="109728" cy="1005840"/>
          </a:xfrm>
          <a:prstGeom prst="rect">
            <a:avLst/>
          </a:prstGeom>
          <a:solidFill>
            <a:srgbClr val="E8A020"/>
          </a:solidFill>
          <a:ln w="12700">
            <a:solidFill>
              <a:srgbClr val="E8A020"/>
            </a:solidFill>
            <a:prstDash val="solid"/>
          </a:ln>
        </p:spPr>
        <p:txBody>
          <a:bodyPr/>
          <a:lstStyle/>
          <a:p>
            <a:endParaRPr lang="en-US"/>
          </a:p>
        </p:txBody>
      </p:sp>
      <p:sp>
        <p:nvSpPr>
          <p:cNvPr id="5" name="Text 3"/>
          <p:cNvSpPr/>
          <p:nvPr/>
        </p:nvSpPr>
        <p:spPr>
          <a:xfrm>
            <a:off x="594360" y="621792"/>
            <a:ext cx="2743200" cy="411480"/>
          </a:xfrm>
          <a:prstGeom prst="rect">
            <a:avLst/>
          </a:prstGeom>
          <a:noFill/>
          <a:ln/>
        </p:spPr>
        <p:txBody>
          <a:bodyPr wrap="square" rtlCol="0" anchor="ctr"/>
          <a:lstStyle/>
          <a:p>
            <a:pPr marL="0" indent="0">
              <a:buNone/>
            </a:pPr>
            <a:r>
              <a:rPr lang="en-US" sz="1600" b="1" dirty="0">
                <a:solidFill>
                  <a:srgbClr val="6B7280"/>
                </a:solidFill>
                <a:latin typeface="Calibri" pitchFamily="34" charset="0"/>
                <a:ea typeface="Calibri" pitchFamily="34" charset="-122"/>
                <a:cs typeface="Calibri" pitchFamily="34" charset="-120"/>
              </a:rPr>
              <a:t>Rule 2</a:t>
            </a:r>
            <a:endParaRPr lang="en-US" sz="1600" dirty="0"/>
          </a:p>
        </p:txBody>
      </p:sp>
      <p:sp>
        <p:nvSpPr>
          <p:cNvPr id="6" name="Text 4"/>
          <p:cNvSpPr/>
          <p:nvPr/>
        </p:nvSpPr>
        <p:spPr>
          <a:xfrm>
            <a:off x="594360" y="1005840"/>
            <a:ext cx="8229600" cy="59436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Use Photos</a:t>
            </a:r>
            <a:endParaRPr lang="en-US" sz="3200" dirty="0"/>
          </a:p>
        </p:txBody>
      </p:sp>
      <p:sp>
        <p:nvSpPr>
          <p:cNvPr id="7" name="Text 5"/>
          <p:cNvSpPr/>
          <p:nvPr/>
        </p:nvSpPr>
        <p:spPr>
          <a:xfrm>
            <a:off x="172528" y="1718140"/>
            <a:ext cx="8321040" cy="411480"/>
          </a:xfrm>
          <a:prstGeom prst="rect">
            <a:avLst/>
          </a:prstGeom>
          <a:noFill/>
          <a:ln/>
        </p:spPr>
        <p:txBody>
          <a:bodyPr wrap="square" rtlCol="0" anchor="ctr"/>
          <a:lstStyle/>
          <a:p>
            <a:pPr marL="0" indent="0">
              <a:buNone/>
            </a:pPr>
            <a:r>
              <a:rPr lang="en-US" sz="1600" i="1" dirty="0">
                <a:solidFill>
                  <a:srgbClr val="6B7280"/>
                </a:solidFill>
                <a:latin typeface="Calibri" pitchFamily="34" charset="0"/>
                <a:ea typeface="Calibri" pitchFamily="34" charset="-122"/>
                <a:cs typeface="Calibri" pitchFamily="34" charset="-120"/>
              </a:rPr>
              <a:t>Photos are powerful for children with limited language.</a:t>
            </a:r>
            <a:endParaRPr lang="en-US" sz="1600" dirty="0"/>
          </a:p>
        </p:txBody>
      </p:sp>
      <p:grpSp>
        <p:nvGrpSpPr>
          <p:cNvPr id="34" name="Group 33">
            <a:extLst>
              <a:ext uri="{FF2B5EF4-FFF2-40B4-BE49-F238E27FC236}">
                <a16:creationId xmlns:a16="http://schemas.microsoft.com/office/drawing/2014/main" id="{9A3875A6-6D6E-9298-0BBE-3A9598C85179}"/>
              </a:ext>
            </a:extLst>
          </p:cNvPr>
          <p:cNvGrpSpPr/>
          <p:nvPr/>
        </p:nvGrpSpPr>
        <p:grpSpPr>
          <a:xfrm>
            <a:off x="373337" y="2285068"/>
            <a:ext cx="8229600" cy="1691640"/>
            <a:chOff x="457200" y="2194560"/>
            <a:chExt cx="8229600" cy="1691640"/>
          </a:xfrm>
        </p:grpSpPr>
        <p:sp>
          <p:nvSpPr>
            <p:cNvPr id="8" name="Text 6"/>
            <p:cNvSpPr/>
            <p:nvPr/>
          </p:nvSpPr>
          <p:spPr>
            <a:xfrm>
              <a:off x="457200" y="2194560"/>
              <a:ext cx="5029200" cy="36576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Real photos are much more meaningful than drawings:</a:t>
              </a:r>
              <a:endParaRPr lang="en-US" sz="1600" dirty="0"/>
            </a:p>
          </p:txBody>
        </p:sp>
        <p:sp>
          <p:nvSpPr>
            <p:cNvPr id="9" name="Shape 7"/>
            <p:cNvSpPr/>
            <p:nvPr/>
          </p:nvSpPr>
          <p:spPr>
            <a:xfrm>
              <a:off x="457200" y="2651760"/>
              <a:ext cx="2560320" cy="548640"/>
            </a:xfrm>
            <a:prstGeom prst="rect">
              <a:avLst/>
            </a:prstGeom>
            <a:solidFill>
              <a:srgbClr val="D6EFED"/>
            </a:solidFill>
            <a:ln w="12700">
              <a:solidFill>
                <a:srgbClr val="D6EFED"/>
              </a:solidFill>
              <a:prstDash val="solid"/>
            </a:ln>
          </p:spPr>
          <p:txBody>
            <a:bodyPr/>
            <a:lstStyle/>
            <a:p>
              <a:endParaRPr lang="en-US"/>
            </a:p>
          </p:txBody>
        </p:sp>
        <p:sp>
          <p:nvSpPr>
            <p:cNvPr id="10" name="Text 8"/>
            <p:cNvSpPr/>
            <p:nvPr/>
          </p:nvSpPr>
          <p:spPr>
            <a:xfrm>
              <a:off x="548640" y="2651760"/>
              <a:ext cx="2377440" cy="54864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Your teacher</a:t>
              </a:r>
              <a:endParaRPr lang="en-US" sz="1600" dirty="0"/>
            </a:p>
          </p:txBody>
        </p:sp>
        <p:sp>
          <p:nvSpPr>
            <p:cNvPr id="11" name="Shape 9"/>
            <p:cNvSpPr/>
            <p:nvPr/>
          </p:nvSpPr>
          <p:spPr>
            <a:xfrm>
              <a:off x="3291840" y="2651760"/>
              <a:ext cx="2560320" cy="548640"/>
            </a:xfrm>
            <a:prstGeom prst="rect">
              <a:avLst/>
            </a:prstGeom>
            <a:solidFill>
              <a:srgbClr val="FEF3DC"/>
            </a:solidFill>
            <a:ln w="12700">
              <a:solidFill>
                <a:srgbClr val="D6EFED"/>
              </a:solidFill>
              <a:prstDash val="solid"/>
            </a:ln>
          </p:spPr>
          <p:txBody>
            <a:bodyPr/>
            <a:lstStyle/>
            <a:p>
              <a:endParaRPr lang="en-US"/>
            </a:p>
          </p:txBody>
        </p:sp>
        <p:sp>
          <p:nvSpPr>
            <p:cNvPr id="12" name="Text 10"/>
            <p:cNvSpPr/>
            <p:nvPr/>
          </p:nvSpPr>
          <p:spPr>
            <a:xfrm>
              <a:off x="3383280" y="2651760"/>
              <a:ext cx="2377440" cy="54864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Your school</a:t>
              </a:r>
              <a:endParaRPr lang="en-US" sz="1600" dirty="0"/>
            </a:p>
          </p:txBody>
        </p:sp>
        <p:sp>
          <p:nvSpPr>
            <p:cNvPr id="13" name="Shape 11"/>
            <p:cNvSpPr/>
            <p:nvPr/>
          </p:nvSpPr>
          <p:spPr>
            <a:xfrm>
              <a:off x="6126480" y="2651760"/>
              <a:ext cx="2560320" cy="548640"/>
            </a:xfrm>
            <a:prstGeom prst="rect">
              <a:avLst/>
            </a:prstGeom>
            <a:solidFill>
              <a:srgbClr val="D6EFED"/>
            </a:solidFill>
            <a:ln w="12700">
              <a:solidFill>
                <a:srgbClr val="D6EFED"/>
              </a:solidFill>
              <a:prstDash val="solid"/>
            </a:ln>
          </p:spPr>
          <p:txBody>
            <a:bodyPr/>
            <a:lstStyle/>
            <a:p>
              <a:endParaRPr lang="en-US"/>
            </a:p>
          </p:txBody>
        </p:sp>
        <p:sp>
          <p:nvSpPr>
            <p:cNvPr id="14" name="Text 12"/>
            <p:cNvSpPr/>
            <p:nvPr/>
          </p:nvSpPr>
          <p:spPr>
            <a:xfrm>
              <a:off x="6217920" y="2651760"/>
              <a:ext cx="2377440" cy="54864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Your classroom</a:t>
              </a:r>
              <a:endParaRPr lang="en-US" sz="1600" dirty="0"/>
            </a:p>
          </p:txBody>
        </p:sp>
        <p:sp>
          <p:nvSpPr>
            <p:cNvPr id="15" name="Shape 13"/>
            <p:cNvSpPr/>
            <p:nvPr/>
          </p:nvSpPr>
          <p:spPr>
            <a:xfrm>
              <a:off x="457200" y="3337560"/>
              <a:ext cx="2560320" cy="548640"/>
            </a:xfrm>
            <a:prstGeom prst="rect">
              <a:avLst/>
            </a:prstGeom>
            <a:solidFill>
              <a:srgbClr val="D6EFED"/>
            </a:solidFill>
            <a:ln w="12700">
              <a:solidFill>
                <a:srgbClr val="D6EFED"/>
              </a:solidFill>
              <a:prstDash val="solid"/>
            </a:ln>
          </p:spPr>
          <p:txBody>
            <a:bodyPr/>
            <a:lstStyle/>
            <a:p>
              <a:endParaRPr lang="en-US"/>
            </a:p>
          </p:txBody>
        </p:sp>
        <p:sp>
          <p:nvSpPr>
            <p:cNvPr id="16" name="Text 14"/>
            <p:cNvSpPr/>
            <p:nvPr/>
          </p:nvSpPr>
          <p:spPr>
            <a:xfrm>
              <a:off x="548640" y="3337560"/>
              <a:ext cx="2377440" cy="54864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The market</a:t>
              </a:r>
              <a:endParaRPr lang="en-US" sz="1600" dirty="0"/>
            </a:p>
          </p:txBody>
        </p:sp>
        <p:sp>
          <p:nvSpPr>
            <p:cNvPr id="17" name="Shape 15"/>
            <p:cNvSpPr/>
            <p:nvPr/>
          </p:nvSpPr>
          <p:spPr>
            <a:xfrm>
              <a:off x="3291840" y="3337560"/>
              <a:ext cx="2560320" cy="548640"/>
            </a:xfrm>
            <a:prstGeom prst="rect">
              <a:avLst/>
            </a:prstGeom>
            <a:solidFill>
              <a:srgbClr val="FEF3DC"/>
            </a:solidFill>
            <a:ln w="12700">
              <a:solidFill>
                <a:srgbClr val="D6EFED"/>
              </a:solidFill>
              <a:prstDash val="solid"/>
            </a:ln>
          </p:spPr>
          <p:txBody>
            <a:bodyPr/>
            <a:lstStyle/>
            <a:p>
              <a:endParaRPr lang="en-US"/>
            </a:p>
          </p:txBody>
        </p:sp>
        <p:sp>
          <p:nvSpPr>
            <p:cNvPr id="18" name="Text 16"/>
            <p:cNvSpPr/>
            <p:nvPr/>
          </p:nvSpPr>
          <p:spPr>
            <a:xfrm>
              <a:off x="3383280" y="3337560"/>
              <a:ext cx="2377440" cy="54864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The dormitory</a:t>
              </a:r>
              <a:endParaRPr lang="en-US" sz="1600" dirty="0"/>
            </a:p>
          </p:txBody>
        </p:sp>
        <p:sp>
          <p:nvSpPr>
            <p:cNvPr id="19" name="Shape 17"/>
            <p:cNvSpPr/>
            <p:nvPr/>
          </p:nvSpPr>
          <p:spPr>
            <a:xfrm>
              <a:off x="6126480" y="3337560"/>
              <a:ext cx="2560320" cy="548640"/>
            </a:xfrm>
            <a:prstGeom prst="rect">
              <a:avLst/>
            </a:prstGeom>
            <a:solidFill>
              <a:srgbClr val="D6EFED"/>
            </a:solidFill>
            <a:ln w="12700">
              <a:solidFill>
                <a:srgbClr val="D6EFED"/>
              </a:solidFill>
              <a:prstDash val="solid"/>
            </a:ln>
          </p:spPr>
          <p:txBody>
            <a:bodyPr/>
            <a:lstStyle/>
            <a:p>
              <a:endParaRPr lang="en-US"/>
            </a:p>
          </p:txBody>
        </p:sp>
        <p:sp>
          <p:nvSpPr>
            <p:cNvPr id="20" name="Text 18"/>
            <p:cNvSpPr/>
            <p:nvPr/>
          </p:nvSpPr>
          <p:spPr>
            <a:xfrm>
              <a:off x="6217920" y="3337560"/>
              <a:ext cx="2377440" cy="54864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  Your family</a:t>
              </a:r>
              <a:endParaRPr lang="en-US" sz="1600" dirty="0"/>
            </a:p>
          </p:txBody>
        </p:sp>
      </p:grpSp>
      <p:grpSp>
        <p:nvGrpSpPr>
          <p:cNvPr id="35" name="Group 34">
            <a:extLst>
              <a:ext uri="{FF2B5EF4-FFF2-40B4-BE49-F238E27FC236}">
                <a16:creationId xmlns:a16="http://schemas.microsoft.com/office/drawing/2014/main" id="{F7BDC60D-179F-6F8D-C927-133CC92A6B38}"/>
              </a:ext>
            </a:extLst>
          </p:cNvPr>
          <p:cNvGrpSpPr/>
          <p:nvPr/>
        </p:nvGrpSpPr>
        <p:grpSpPr>
          <a:xfrm>
            <a:off x="365760" y="4160520"/>
            <a:ext cx="8412480" cy="658368"/>
            <a:chOff x="365760" y="4160520"/>
            <a:chExt cx="8412480" cy="658368"/>
          </a:xfrm>
        </p:grpSpPr>
        <p:sp>
          <p:nvSpPr>
            <p:cNvPr id="21" name="Shape 19"/>
            <p:cNvSpPr/>
            <p:nvPr/>
          </p:nvSpPr>
          <p:spPr>
            <a:xfrm>
              <a:off x="365760" y="4160520"/>
              <a:ext cx="8412480" cy="658368"/>
            </a:xfrm>
            <a:prstGeom prst="rect">
              <a:avLst/>
            </a:prstGeom>
            <a:solidFill>
              <a:srgbClr val="D6EFED"/>
            </a:solidFill>
            <a:ln w="12700">
              <a:solidFill>
                <a:srgbClr val="D6EFED"/>
              </a:solidFill>
              <a:prstDash val="solid"/>
            </a:ln>
          </p:spPr>
          <p:txBody>
            <a:bodyPr/>
            <a:lstStyle/>
            <a:p>
              <a:endParaRPr lang="en-US"/>
            </a:p>
          </p:txBody>
        </p:sp>
        <p:sp>
          <p:nvSpPr>
            <p:cNvPr id="22" name="Text 20"/>
            <p:cNvSpPr/>
            <p:nvPr/>
          </p:nvSpPr>
          <p:spPr>
            <a:xfrm>
              <a:off x="548640" y="4160520"/>
              <a:ext cx="8229600" cy="658368"/>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  You can take photos with your phone right now.</a:t>
              </a:r>
              <a:endParaRPr lang="en-US" sz="1600" dirty="0"/>
            </a:p>
          </p:txBody>
        </p:sp>
      </p:grpSp>
      <p:grpSp>
        <p:nvGrpSpPr>
          <p:cNvPr id="33" name="Group 32">
            <a:extLst>
              <a:ext uri="{FF2B5EF4-FFF2-40B4-BE49-F238E27FC236}">
                <a16:creationId xmlns:a16="http://schemas.microsoft.com/office/drawing/2014/main" id="{71E275AD-592A-A984-A5B2-C7820D685B5C}"/>
              </a:ext>
            </a:extLst>
          </p:cNvPr>
          <p:cNvGrpSpPr/>
          <p:nvPr/>
        </p:nvGrpSpPr>
        <p:grpSpPr>
          <a:xfrm>
            <a:off x="4714243" y="142096"/>
            <a:ext cx="4106558" cy="2205985"/>
            <a:chOff x="4714243" y="142096"/>
            <a:chExt cx="4106558" cy="2205985"/>
          </a:xfrm>
        </p:grpSpPr>
        <p:pic>
          <p:nvPicPr>
            <p:cNvPr id="24" name="Picture 23">
              <a:extLst>
                <a:ext uri="{FF2B5EF4-FFF2-40B4-BE49-F238E27FC236}">
                  <a16:creationId xmlns:a16="http://schemas.microsoft.com/office/drawing/2014/main" id="{C197D59F-AD4A-BF6E-537F-971C2EABF195}"/>
                </a:ext>
              </a:extLst>
            </p:cNvPr>
            <p:cNvPicPr>
              <a:picLocks noChangeAspect="1"/>
            </p:cNvPicPr>
            <p:nvPr/>
          </p:nvPicPr>
          <p:blipFill>
            <a:blip r:embed="rId3"/>
            <a:stretch>
              <a:fillRect/>
            </a:stretch>
          </p:blipFill>
          <p:spPr>
            <a:xfrm rot="20508324">
              <a:off x="4714243" y="567866"/>
              <a:ext cx="1234440" cy="1645920"/>
            </a:xfrm>
            <a:prstGeom prst="rect">
              <a:avLst/>
            </a:prstGeom>
          </p:spPr>
        </p:pic>
        <p:pic>
          <p:nvPicPr>
            <p:cNvPr id="26" name="Picture 25">
              <a:extLst>
                <a:ext uri="{FF2B5EF4-FFF2-40B4-BE49-F238E27FC236}">
                  <a16:creationId xmlns:a16="http://schemas.microsoft.com/office/drawing/2014/main" id="{2B612AE2-0996-1D5F-5647-3D16E7B0E70F}"/>
                </a:ext>
              </a:extLst>
            </p:cNvPr>
            <p:cNvPicPr>
              <a:picLocks noChangeAspect="1"/>
            </p:cNvPicPr>
            <p:nvPr/>
          </p:nvPicPr>
          <p:blipFill>
            <a:blip r:embed="rId4"/>
            <a:stretch>
              <a:fillRect/>
            </a:stretch>
          </p:blipFill>
          <p:spPr>
            <a:xfrm rot="393489">
              <a:off x="5845699" y="142096"/>
              <a:ext cx="1166183" cy="1554911"/>
            </a:xfrm>
            <a:prstGeom prst="rect">
              <a:avLst/>
            </a:prstGeom>
          </p:spPr>
        </p:pic>
        <p:pic>
          <p:nvPicPr>
            <p:cNvPr id="28" name="Picture 27">
              <a:extLst>
                <a:ext uri="{FF2B5EF4-FFF2-40B4-BE49-F238E27FC236}">
                  <a16:creationId xmlns:a16="http://schemas.microsoft.com/office/drawing/2014/main" id="{FCBE5216-DD96-7518-A1BF-EA61006B3763}"/>
                </a:ext>
              </a:extLst>
            </p:cNvPr>
            <p:cNvPicPr>
              <a:picLocks noChangeAspect="1"/>
            </p:cNvPicPr>
            <p:nvPr/>
          </p:nvPicPr>
          <p:blipFill>
            <a:blip r:embed="rId5"/>
            <a:stretch>
              <a:fillRect/>
            </a:stretch>
          </p:blipFill>
          <p:spPr>
            <a:xfrm>
              <a:off x="6874319" y="532127"/>
              <a:ext cx="1228287" cy="982980"/>
            </a:xfrm>
            <a:prstGeom prst="rect">
              <a:avLst/>
            </a:prstGeom>
          </p:spPr>
        </p:pic>
        <p:pic>
          <p:nvPicPr>
            <p:cNvPr id="32" name="Picture 31">
              <a:extLst>
                <a:ext uri="{FF2B5EF4-FFF2-40B4-BE49-F238E27FC236}">
                  <a16:creationId xmlns:a16="http://schemas.microsoft.com/office/drawing/2014/main" id="{7688F084-2BB2-ED0E-A81F-C5F22DC1EFBC}"/>
                </a:ext>
              </a:extLst>
            </p:cNvPr>
            <p:cNvPicPr>
              <a:picLocks noChangeAspect="1"/>
            </p:cNvPicPr>
            <p:nvPr/>
          </p:nvPicPr>
          <p:blipFill>
            <a:blip r:embed="rId6"/>
            <a:stretch>
              <a:fillRect/>
            </a:stretch>
          </p:blipFill>
          <p:spPr>
            <a:xfrm>
              <a:off x="7215733" y="1372381"/>
              <a:ext cx="1605068" cy="975700"/>
            </a:xfrm>
            <a:prstGeom prst="rect">
              <a:avLst/>
            </a:prstGeom>
          </p:spPr>
        </p:pic>
      </p:grpSp>
      <p:pic>
        <p:nvPicPr>
          <p:cNvPr id="30" name="Picture 29">
            <a:extLst>
              <a:ext uri="{FF2B5EF4-FFF2-40B4-BE49-F238E27FC236}">
                <a16:creationId xmlns:a16="http://schemas.microsoft.com/office/drawing/2014/main" id="{C1313B7E-6362-3C91-0B90-75FA461B6247}"/>
              </a:ext>
            </a:extLst>
          </p:cNvPr>
          <p:cNvPicPr>
            <a:picLocks noChangeAspect="1"/>
          </p:cNvPicPr>
          <p:nvPr/>
        </p:nvPicPr>
        <p:blipFill>
          <a:blip r:embed="rId7"/>
          <a:stretch>
            <a:fillRect/>
          </a:stretch>
        </p:blipFill>
        <p:spPr>
          <a:xfrm>
            <a:off x="6035112" y="1502261"/>
            <a:ext cx="1228287" cy="98298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19456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19456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2 · RULE 3</a:t>
            </a:r>
            <a:endParaRPr lang="en-US" sz="1600" dirty="0"/>
          </a:p>
        </p:txBody>
      </p:sp>
      <p:sp>
        <p:nvSpPr>
          <p:cNvPr id="4" name="Shape 2"/>
          <p:cNvSpPr/>
          <p:nvPr/>
        </p:nvSpPr>
        <p:spPr>
          <a:xfrm>
            <a:off x="365760" y="621792"/>
            <a:ext cx="109728" cy="1005840"/>
          </a:xfrm>
          <a:prstGeom prst="rect">
            <a:avLst/>
          </a:prstGeom>
          <a:solidFill>
            <a:srgbClr val="E8A020"/>
          </a:solidFill>
          <a:ln w="12700">
            <a:solidFill>
              <a:srgbClr val="E8A020"/>
            </a:solidFill>
            <a:prstDash val="solid"/>
          </a:ln>
        </p:spPr>
        <p:txBody>
          <a:bodyPr/>
          <a:lstStyle/>
          <a:p>
            <a:endParaRPr lang="en-US"/>
          </a:p>
        </p:txBody>
      </p:sp>
      <p:sp>
        <p:nvSpPr>
          <p:cNvPr id="5" name="Text 3"/>
          <p:cNvSpPr/>
          <p:nvPr/>
        </p:nvSpPr>
        <p:spPr>
          <a:xfrm>
            <a:off x="594360" y="621792"/>
            <a:ext cx="2743200" cy="411480"/>
          </a:xfrm>
          <a:prstGeom prst="rect">
            <a:avLst/>
          </a:prstGeom>
          <a:noFill/>
          <a:ln/>
        </p:spPr>
        <p:txBody>
          <a:bodyPr wrap="square" rtlCol="0" anchor="ctr"/>
          <a:lstStyle/>
          <a:p>
            <a:pPr marL="0" indent="0">
              <a:buNone/>
            </a:pPr>
            <a:r>
              <a:rPr lang="en-US" sz="1600" b="1" dirty="0">
                <a:solidFill>
                  <a:srgbClr val="6B7280"/>
                </a:solidFill>
                <a:latin typeface="Calibri" pitchFamily="34" charset="0"/>
                <a:ea typeface="Calibri" pitchFamily="34" charset="-122"/>
                <a:cs typeface="Calibri" pitchFamily="34" charset="-120"/>
              </a:rPr>
              <a:t>Rule 3</a:t>
            </a:r>
            <a:endParaRPr lang="en-US" sz="1600" dirty="0"/>
          </a:p>
        </p:txBody>
      </p:sp>
      <p:sp>
        <p:nvSpPr>
          <p:cNvPr id="6" name="Text 4"/>
          <p:cNvSpPr/>
          <p:nvPr/>
        </p:nvSpPr>
        <p:spPr>
          <a:xfrm>
            <a:off x="594360" y="1005840"/>
            <a:ext cx="8229600" cy="59436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Use Simple Language</a:t>
            </a:r>
            <a:endParaRPr lang="en-US" sz="3200" dirty="0"/>
          </a:p>
        </p:txBody>
      </p:sp>
      <p:grpSp>
        <p:nvGrpSpPr>
          <p:cNvPr id="18" name="Group 17">
            <a:extLst>
              <a:ext uri="{FF2B5EF4-FFF2-40B4-BE49-F238E27FC236}">
                <a16:creationId xmlns:a16="http://schemas.microsoft.com/office/drawing/2014/main" id="{1A262657-210E-CA1F-166E-8048675F96AC}"/>
              </a:ext>
            </a:extLst>
          </p:cNvPr>
          <p:cNvGrpSpPr/>
          <p:nvPr/>
        </p:nvGrpSpPr>
        <p:grpSpPr>
          <a:xfrm>
            <a:off x="365760" y="1924812"/>
            <a:ext cx="8412480" cy="3017520"/>
            <a:chOff x="365760" y="1783080"/>
            <a:chExt cx="8412480" cy="3017520"/>
          </a:xfrm>
        </p:grpSpPr>
        <p:grpSp>
          <p:nvGrpSpPr>
            <p:cNvPr id="15" name="Group 14">
              <a:extLst>
                <a:ext uri="{FF2B5EF4-FFF2-40B4-BE49-F238E27FC236}">
                  <a16:creationId xmlns:a16="http://schemas.microsoft.com/office/drawing/2014/main" id="{9FC6AE45-3CE1-54A6-1E0B-FC2412445793}"/>
                </a:ext>
              </a:extLst>
            </p:cNvPr>
            <p:cNvGrpSpPr/>
            <p:nvPr/>
          </p:nvGrpSpPr>
          <p:grpSpPr>
            <a:xfrm>
              <a:off x="457200" y="1783080"/>
              <a:ext cx="3931920" cy="1371600"/>
              <a:chOff x="457200" y="1783080"/>
              <a:chExt cx="3931920" cy="1371600"/>
            </a:xfrm>
          </p:grpSpPr>
          <p:sp>
            <p:nvSpPr>
              <p:cNvPr id="7" name="Shape 5"/>
              <p:cNvSpPr/>
              <p:nvPr/>
            </p:nvSpPr>
            <p:spPr>
              <a:xfrm>
                <a:off x="457200" y="1783080"/>
                <a:ext cx="3931920" cy="1371600"/>
              </a:xfrm>
              <a:prstGeom prst="rect">
                <a:avLst/>
              </a:prstGeom>
              <a:solidFill>
                <a:srgbClr val="FCE8E8"/>
              </a:solidFill>
              <a:ln w="19050">
                <a:solidFill>
                  <a:srgbClr val="D94F4F"/>
                </a:solidFill>
                <a:prstDash val="solid"/>
              </a:ln>
            </p:spPr>
            <p:txBody>
              <a:bodyPr/>
              <a:lstStyle/>
              <a:p>
                <a:endParaRPr lang="en-US"/>
              </a:p>
            </p:txBody>
          </p:sp>
          <p:sp>
            <p:nvSpPr>
              <p:cNvPr id="8" name="Text 6"/>
              <p:cNvSpPr/>
              <p:nvPr/>
            </p:nvSpPr>
            <p:spPr>
              <a:xfrm>
                <a:off x="548640" y="1828800"/>
                <a:ext cx="3657600" cy="320040"/>
              </a:xfrm>
              <a:prstGeom prst="rect">
                <a:avLst/>
              </a:prstGeom>
              <a:noFill/>
              <a:ln/>
            </p:spPr>
            <p:txBody>
              <a:bodyPr wrap="square" rtlCol="0" anchor="ctr"/>
              <a:lstStyle/>
              <a:p>
                <a:pPr marL="0" indent="0">
                  <a:buNone/>
                </a:pPr>
                <a:r>
                  <a:rPr lang="en-US" sz="1600" b="1" dirty="0">
                    <a:solidFill>
                      <a:srgbClr val="D94F4F"/>
                    </a:solidFill>
                    <a:latin typeface="Calibri" pitchFamily="34" charset="0"/>
                    <a:ea typeface="Calibri" pitchFamily="34" charset="-122"/>
                    <a:cs typeface="Calibri" pitchFamily="34" charset="-120"/>
                  </a:rPr>
                  <a:t>✗  Not this:</a:t>
                </a:r>
                <a:endParaRPr lang="en-US" sz="1600" dirty="0"/>
              </a:p>
            </p:txBody>
          </p:sp>
          <p:sp>
            <p:nvSpPr>
              <p:cNvPr id="9" name="Text 7"/>
              <p:cNvSpPr/>
              <p:nvPr/>
            </p:nvSpPr>
            <p:spPr>
              <a:xfrm>
                <a:off x="548640" y="2148840"/>
                <a:ext cx="3657600" cy="91440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"When I attend the market, I should remain close to my caregiver."</a:t>
                </a:r>
                <a:endParaRPr lang="en-US" sz="1600" dirty="0"/>
              </a:p>
            </p:txBody>
          </p:sp>
        </p:grpSp>
        <p:grpSp>
          <p:nvGrpSpPr>
            <p:cNvPr id="17" name="Group 16">
              <a:extLst>
                <a:ext uri="{FF2B5EF4-FFF2-40B4-BE49-F238E27FC236}">
                  <a16:creationId xmlns:a16="http://schemas.microsoft.com/office/drawing/2014/main" id="{BCE01F27-B5B4-7AC9-DD94-4BEA36B1E4BA}"/>
                </a:ext>
              </a:extLst>
            </p:cNvPr>
            <p:cNvGrpSpPr/>
            <p:nvPr/>
          </p:nvGrpSpPr>
          <p:grpSpPr>
            <a:xfrm>
              <a:off x="365760" y="1783080"/>
              <a:ext cx="8412480" cy="3017520"/>
              <a:chOff x="365760" y="1783080"/>
              <a:chExt cx="8412480" cy="3017520"/>
            </a:xfrm>
          </p:grpSpPr>
          <p:grpSp>
            <p:nvGrpSpPr>
              <p:cNvPr id="16" name="Group 15">
                <a:extLst>
                  <a:ext uri="{FF2B5EF4-FFF2-40B4-BE49-F238E27FC236}">
                    <a16:creationId xmlns:a16="http://schemas.microsoft.com/office/drawing/2014/main" id="{035D6D4A-229E-045D-15FD-B5CC7766B342}"/>
                  </a:ext>
                </a:extLst>
              </p:cNvPr>
              <p:cNvGrpSpPr/>
              <p:nvPr/>
            </p:nvGrpSpPr>
            <p:grpSpPr>
              <a:xfrm>
                <a:off x="4846320" y="1783080"/>
                <a:ext cx="3931920" cy="1371600"/>
                <a:chOff x="4846320" y="1783080"/>
                <a:chExt cx="3931920" cy="1371600"/>
              </a:xfrm>
            </p:grpSpPr>
            <p:sp>
              <p:nvSpPr>
                <p:cNvPr id="10" name="Shape 8"/>
                <p:cNvSpPr/>
                <p:nvPr/>
              </p:nvSpPr>
              <p:spPr>
                <a:xfrm>
                  <a:off x="4846320" y="1783080"/>
                  <a:ext cx="3931920" cy="1371600"/>
                </a:xfrm>
                <a:prstGeom prst="rect">
                  <a:avLst/>
                </a:prstGeom>
                <a:solidFill>
                  <a:srgbClr val="E6F4EA"/>
                </a:solidFill>
                <a:ln w="19050">
                  <a:solidFill>
                    <a:srgbClr val="2E8B84"/>
                  </a:solidFill>
                  <a:prstDash val="solid"/>
                </a:ln>
              </p:spPr>
              <p:txBody>
                <a:bodyPr/>
                <a:lstStyle/>
                <a:p>
                  <a:endParaRPr lang="en-US"/>
                </a:p>
              </p:txBody>
            </p:sp>
            <p:sp>
              <p:nvSpPr>
                <p:cNvPr id="11" name="Text 9"/>
                <p:cNvSpPr/>
                <p:nvPr/>
              </p:nvSpPr>
              <p:spPr>
                <a:xfrm>
                  <a:off x="4937760" y="1828800"/>
                  <a:ext cx="3657600" cy="320040"/>
                </a:xfrm>
                <a:prstGeom prst="rect">
                  <a:avLst/>
                </a:prstGeom>
                <a:noFill/>
                <a:ln/>
              </p:spPr>
              <p:txBody>
                <a:bodyPr wrap="square" rtlCol="0" anchor="ctr"/>
                <a:lstStyle/>
                <a:p>
                  <a:pPr marL="0" indent="0">
                    <a:buNone/>
                  </a:pPr>
                  <a:r>
                    <a:rPr lang="en-US" sz="1600" b="1" dirty="0">
                      <a:solidFill>
                        <a:srgbClr val="2E8B84"/>
                      </a:solidFill>
                      <a:latin typeface="Calibri" pitchFamily="34" charset="0"/>
                      <a:ea typeface="Calibri" pitchFamily="34" charset="-122"/>
                      <a:cs typeface="Calibri" pitchFamily="34" charset="-120"/>
                    </a:rPr>
                    <a:t>✓  Instead:</a:t>
                  </a:r>
                  <a:endParaRPr lang="en-US" sz="1600" dirty="0"/>
                </a:p>
              </p:txBody>
            </p:sp>
            <p:sp>
              <p:nvSpPr>
                <p:cNvPr id="12" name="Text 10"/>
                <p:cNvSpPr/>
                <p:nvPr/>
              </p:nvSpPr>
              <p:spPr>
                <a:xfrm>
                  <a:off x="4937760" y="2148840"/>
                  <a:ext cx="3657600" cy="91440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"I go to the market.</a:t>
                  </a:r>
                  <a:endParaRPr lang="en-US" sz="1600" dirty="0"/>
                </a:p>
                <a:p>
                  <a:pPr marL="0" indent="0">
                    <a:buNone/>
                  </a:pPr>
                  <a:r>
                    <a:rPr lang="en-US" sz="1600" dirty="0">
                      <a:solidFill>
                        <a:srgbClr val="2C2C2C"/>
                      </a:solidFill>
                      <a:latin typeface="Calibri" pitchFamily="34" charset="0"/>
                      <a:ea typeface="Calibri" pitchFamily="34" charset="-122"/>
                      <a:cs typeface="Calibri" pitchFamily="34" charset="-120"/>
                    </a:rPr>
                    <a:t>I stay with Mum.</a:t>
                  </a:r>
                  <a:endParaRPr lang="en-US" sz="1600" dirty="0"/>
                </a:p>
                <a:p>
                  <a:pPr marL="0" indent="0">
                    <a:buNone/>
                  </a:pPr>
                  <a:r>
                    <a:rPr lang="en-US" sz="1600" dirty="0">
                      <a:solidFill>
                        <a:srgbClr val="2C2C2C"/>
                      </a:solidFill>
                      <a:latin typeface="Calibri" pitchFamily="34" charset="0"/>
                      <a:ea typeface="Calibri" pitchFamily="34" charset="-122"/>
                      <a:cs typeface="Calibri" pitchFamily="34" charset="-120"/>
                    </a:rPr>
                    <a:t>Mum helps me."</a:t>
                  </a:r>
                  <a:endParaRPr lang="en-US" sz="1600" dirty="0"/>
                </a:p>
              </p:txBody>
            </p:sp>
          </p:grpSp>
          <p:sp>
            <p:nvSpPr>
              <p:cNvPr id="13" name="Shape 11"/>
              <p:cNvSpPr/>
              <p:nvPr/>
            </p:nvSpPr>
            <p:spPr>
              <a:xfrm>
                <a:off x="365760" y="3383280"/>
                <a:ext cx="8412480" cy="1417320"/>
              </a:xfrm>
              <a:prstGeom prst="rect">
                <a:avLst/>
              </a:prstGeom>
              <a:solidFill>
                <a:srgbClr val="FEF3DC"/>
              </a:solidFill>
              <a:ln w="12700">
                <a:solidFill>
                  <a:srgbClr val="E8A020"/>
                </a:solidFill>
                <a:prstDash val="solid"/>
              </a:ln>
            </p:spPr>
            <p:txBody>
              <a:bodyPr/>
              <a:lstStyle/>
              <a:p>
                <a:endParaRPr lang="en-US"/>
              </a:p>
            </p:txBody>
          </p:sp>
          <p:sp>
            <p:nvSpPr>
              <p:cNvPr id="14" name="Text 12"/>
              <p:cNvSpPr/>
              <p:nvPr/>
            </p:nvSpPr>
            <p:spPr>
              <a:xfrm>
                <a:off x="594360" y="3383280"/>
                <a:ext cx="8138160" cy="141732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One idea per page.  Short sentences.  First person (I).  </a:t>
                </a:r>
                <a:endParaRPr lang="en-US" sz="1600" dirty="0"/>
              </a:p>
              <a:p>
                <a:pPr marL="0" indent="0">
                  <a:buNone/>
                </a:pPr>
                <a:r>
                  <a:rPr lang="en-US" sz="1600" dirty="0">
                    <a:solidFill>
                      <a:srgbClr val="1A5C5A"/>
                    </a:solidFill>
                    <a:latin typeface="Calibri" pitchFamily="34" charset="0"/>
                    <a:ea typeface="Calibri" pitchFamily="34" charset="-122"/>
                    <a:cs typeface="Calibri" pitchFamily="34" charset="-120"/>
                  </a:rPr>
                  <a:t>The child should be able to read every word — or have someone sign it.</a:t>
                </a:r>
                <a:endParaRPr lang="en-US" sz="1600" dirty="0"/>
              </a:p>
            </p:txBody>
          </p:sp>
        </p:gr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2E8B84"/>
        </a:solidFill>
        <a:effectLst/>
      </p:bgPr>
    </p:bg>
    <p:spTree>
      <p:nvGrpSpPr>
        <p:cNvPr id="1" name=""/>
        <p:cNvGrpSpPr/>
        <p:nvPr/>
      </p:nvGrpSpPr>
      <p:grpSpPr>
        <a:xfrm>
          <a:off x="0" y="0"/>
          <a:ext cx="0" cy="0"/>
          <a:chOff x="0" y="0"/>
          <a:chExt cx="0" cy="0"/>
        </a:xfrm>
      </p:grpSpPr>
      <p:sp>
        <p:nvSpPr>
          <p:cNvPr id="2" name="Shape 0"/>
          <p:cNvSpPr/>
          <p:nvPr/>
        </p:nvSpPr>
        <p:spPr>
          <a:xfrm>
            <a:off x="6858000" y="-731520"/>
            <a:ext cx="3657600" cy="3657600"/>
          </a:xfrm>
          <a:prstGeom prst="ellipse">
            <a:avLst/>
          </a:prstGeom>
          <a:solidFill>
            <a:srgbClr val="1A5C5A">
              <a:alpha val="50000"/>
            </a:srgbClr>
          </a:solidFill>
          <a:ln w="12700">
            <a:solidFill>
              <a:srgbClr val="1A5C5A">
                <a:alpha val="50000"/>
              </a:srgbClr>
            </a:solidFill>
            <a:prstDash val="solid"/>
          </a:ln>
        </p:spPr>
        <p:txBody>
          <a:bodyPr/>
          <a:lstStyle/>
          <a:p>
            <a:endParaRPr lang="en-US"/>
          </a:p>
        </p:txBody>
      </p:sp>
      <p:sp>
        <p:nvSpPr>
          <p:cNvPr id="3" name="Text 1"/>
          <p:cNvSpPr/>
          <p:nvPr/>
        </p:nvSpPr>
        <p:spPr>
          <a:xfrm>
            <a:off x="640080" y="1280160"/>
            <a:ext cx="7315200" cy="457200"/>
          </a:xfrm>
          <a:prstGeom prst="rect">
            <a:avLst/>
          </a:prstGeom>
          <a:noFill/>
          <a:ln/>
        </p:spPr>
        <p:txBody>
          <a:bodyPr wrap="square" rtlCol="0" anchor="ctr"/>
          <a:lstStyle/>
          <a:p>
            <a:pPr marL="0" indent="0">
              <a:buNone/>
            </a:pPr>
            <a:r>
              <a:rPr lang="en-US" sz="1800" b="1" dirty="0">
                <a:solidFill>
                  <a:srgbClr val="E8A020"/>
                </a:solidFill>
                <a:latin typeface="Calibri" pitchFamily="34" charset="0"/>
                <a:ea typeface="Calibri" pitchFamily="34" charset="-122"/>
                <a:cs typeface="Calibri" pitchFamily="34" charset="-120"/>
              </a:rPr>
              <a:t>Part 3</a:t>
            </a:r>
            <a:endParaRPr lang="en-US" sz="1800" dirty="0"/>
          </a:p>
        </p:txBody>
      </p:sp>
      <p:sp>
        <p:nvSpPr>
          <p:cNvPr id="4" name="Text 2"/>
          <p:cNvSpPr/>
          <p:nvPr/>
        </p:nvSpPr>
        <p:spPr>
          <a:xfrm>
            <a:off x="640080" y="1737360"/>
            <a:ext cx="7772400" cy="1463040"/>
          </a:xfrm>
          <a:prstGeom prst="rect">
            <a:avLst/>
          </a:prstGeom>
          <a:noFill/>
          <a:ln/>
        </p:spPr>
        <p:txBody>
          <a:bodyPr wrap="square" rtlCol="0" anchor="ctr"/>
          <a:lstStyle/>
          <a:p>
            <a:pPr marL="0" indent="0">
              <a:buNone/>
            </a:pPr>
            <a:r>
              <a:rPr lang="en-US" sz="4000" b="1" dirty="0">
                <a:solidFill>
                  <a:srgbClr val="FFFFFF"/>
                </a:solidFill>
                <a:latin typeface="Calibri" pitchFamily="34" charset="0"/>
                <a:ea typeface="Calibri" pitchFamily="34" charset="-122"/>
                <a:cs typeface="Calibri" pitchFamily="34" charset="-120"/>
              </a:rPr>
              <a:t>The Simple</a:t>
            </a:r>
            <a:endParaRPr lang="en-US" sz="4000" dirty="0"/>
          </a:p>
          <a:p>
            <a:pPr marL="0" indent="0">
              <a:buNone/>
            </a:pPr>
            <a:r>
              <a:rPr lang="en-US" sz="4000" b="1" dirty="0">
                <a:solidFill>
                  <a:srgbClr val="FFFFFF"/>
                </a:solidFill>
                <a:latin typeface="Calibri" pitchFamily="34" charset="0"/>
                <a:ea typeface="Calibri" pitchFamily="34" charset="-122"/>
                <a:cs typeface="Calibri" pitchFamily="34" charset="-120"/>
              </a:rPr>
              <a:t>Social Story Formula</a:t>
            </a:r>
            <a:endParaRPr lang="en-US" sz="4000" dirty="0"/>
          </a:p>
        </p:txBody>
      </p:sp>
      <p:sp>
        <p:nvSpPr>
          <p:cNvPr id="5" name="Text 3"/>
          <p:cNvSpPr/>
          <p:nvPr/>
        </p:nvSpPr>
        <p:spPr>
          <a:xfrm>
            <a:off x="640080" y="3291840"/>
            <a:ext cx="3657600" cy="365760"/>
          </a:xfrm>
          <a:prstGeom prst="rect">
            <a:avLst/>
          </a:prstGeom>
          <a:noFill/>
          <a:ln/>
        </p:spPr>
        <p:txBody>
          <a:bodyPr wrap="square" rtlCol="0" anchor="ctr"/>
          <a:lstStyle/>
          <a:p>
            <a:pPr marL="0" indent="0">
              <a:buNone/>
            </a:pPr>
            <a:r>
              <a:rPr lang="en-US" sz="1600" i="1" dirty="0">
                <a:solidFill>
                  <a:srgbClr val="D6EFED"/>
                </a:solidFill>
                <a:latin typeface="Calibri" pitchFamily="34" charset="0"/>
                <a:ea typeface="Calibri" pitchFamily="34" charset="-122"/>
                <a:cs typeface="Calibri" pitchFamily="34" charset="-120"/>
              </a:rPr>
              <a:t>10 minutes</a:t>
            </a:r>
            <a:endParaRPr lang="en-US" sz="1600" dirty="0"/>
          </a:p>
        </p:txBody>
      </p:sp>
      <p:pic>
        <p:nvPicPr>
          <p:cNvPr id="7" name="Picture 6">
            <a:extLst>
              <a:ext uri="{FF2B5EF4-FFF2-40B4-BE49-F238E27FC236}">
                <a16:creationId xmlns:a16="http://schemas.microsoft.com/office/drawing/2014/main" id="{53EC1383-A84F-8C21-5378-047D0E1345E6}"/>
              </a:ext>
            </a:extLst>
          </p:cNvPr>
          <p:cNvPicPr>
            <a:picLocks noChangeAspect="1"/>
          </p:cNvPicPr>
          <p:nvPr/>
        </p:nvPicPr>
        <p:blipFill>
          <a:blip r:embed="rId3"/>
          <a:stretch>
            <a:fillRect/>
          </a:stretch>
        </p:blipFill>
        <p:spPr>
          <a:xfrm>
            <a:off x="5729664" y="1756553"/>
            <a:ext cx="2898476" cy="163039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19456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19456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3 · THE FORMULA</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5 Pages. 5 Steps. Every Story.</a:t>
            </a:r>
            <a:endParaRPr lang="en-US" sz="3200" dirty="0"/>
          </a:p>
        </p:txBody>
      </p:sp>
      <p:sp>
        <p:nvSpPr>
          <p:cNvPr id="10" name="Text 8"/>
          <p:cNvSpPr/>
          <p:nvPr/>
        </p:nvSpPr>
        <p:spPr>
          <a:xfrm>
            <a:off x="502920" y="2880360"/>
            <a:ext cx="1280160" cy="1005840"/>
          </a:xfrm>
          <a:prstGeom prst="rect">
            <a:avLst/>
          </a:prstGeom>
          <a:noFill/>
          <a:ln/>
        </p:spPr>
        <p:txBody>
          <a:bodyPr wrap="square" rtlCol="0" anchor="ctr"/>
          <a:lstStyle/>
          <a:p>
            <a:pPr marL="0" indent="0" algn="ctr">
              <a:buNone/>
            </a:pPr>
            <a:endParaRPr lang="en-US" sz="1000" dirty="0"/>
          </a:p>
        </p:txBody>
      </p:sp>
      <p:sp>
        <p:nvSpPr>
          <p:cNvPr id="17" name="Text 15"/>
          <p:cNvSpPr/>
          <p:nvPr/>
        </p:nvSpPr>
        <p:spPr>
          <a:xfrm>
            <a:off x="2221992" y="2880360"/>
            <a:ext cx="1280160" cy="1005840"/>
          </a:xfrm>
          <a:prstGeom prst="rect">
            <a:avLst/>
          </a:prstGeom>
          <a:noFill/>
          <a:ln/>
        </p:spPr>
        <p:txBody>
          <a:bodyPr wrap="square" rtlCol="0" anchor="ctr"/>
          <a:lstStyle/>
          <a:p>
            <a:pPr marL="0" indent="0" algn="ctr">
              <a:buNone/>
            </a:pPr>
            <a:endParaRPr lang="en-US" sz="1000" dirty="0"/>
          </a:p>
        </p:txBody>
      </p:sp>
      <p:sp>
        <p:nvSpPr>
          <p:cNvPr id="24" name="Text 22"/>
          <p:cNvSpPr/>
          <p:nvPr/>
        </p:nvSpPr>
        <p:spPr>
          <a:xfrm>
            <a:off x="3941064" y="2880360"/>
            <a:ext cx="1280160" cy="1005840"/>
          </a:xfrm>
          <a:prstGeom prst="rect">
            <a:avLst/>
          </a:prstGeom>
          <a:noFill/>
          <a:ln/>
        </p:spPr>
        <p:txBody>
          <a:bodyPr wrap="square" rtlCol="0" anchor="ctr"/>
          <a:lstStyle/>
          <a:p>
            <a:pPr marL="0" indent="0" algn="ctr">
              <a:buNone/>
            </a:pPr>
            <a:endParaRPr lang="en-US" sz="1000" dirty="0"/>
          </a:p>
        </p:txBody>
      </p:sp>
      <p:sp>
        <p:nvSpPr>
          <p:cNvPr id="38" name="Text 36"/>
          <p:cNvSpPr/>
          <p:nvPr/>
        </p:nvSpPr>
        <p:spPr>
          <a:xfrm>
            <a:off x="7379208" y="2880360"/>
            <a:ext cx="1280160" cy="1005840"/>
          </a:xfrm>
          <a:prstGeom prst="rect">
            <a:avLst/>
          </a:prstGeom>
          <a:noFill/>
          <a:ln/>
        </p:spPr>
        <p:txBody>
          <a:bodyPr wrap="square" rtlCol="0" anchor="ctr"/>
          <a:lstStyle/>
          <a:p>
            <a:pPr marL="0" indent="0" algn="ctr">
              <a:buNone/>
            </a:pPr>
            <a:endParaRPr lang="en-US" sz="1000" dirty="0"/>
          </a:p>
        </p:txBody>
      </p:sp>
      <p:grpSp>
        <p:nvGrpSpPr>
          <p:cNvPr id="50" name="Group 49">
            <a:extLst>
              <a:ext uri="{FF2B5EF4-FFF2-40B4-BE49-F238E27FC236}">
                <a16:creationId xmlns:a16="http://schemas.microsoft.com/office/drawing/2014/main" id="{2ACC7586-17F3-A75C-1238-B83A983CAFB7}"/>
              </a:ext>
            </a:extLst>
          </p:cNvPr>
          <p:cNvGrpSpPr/>
          <p:nvPr/>
        </p:nvGrpSpPr>
        <p:grpSpPr>
          <a:xfrm>
            <a:off x="365760" y="1559052"/>
            <a:ext cx="8430768" cy="2926080"/>
            <a:chOff x="365760" y="1691640"/>
            <a:chExt cx="8430768" cy="2926080"/>
          </a:xfrm>
        </p:grpSpPr>
        <p:grpSp>
          <p:nvGrpSpPr>
            <p:cNvPr id="46" name="Group 45">
              <a:extLst>
                <a:ext uri="{FF2B5EF4-FFF2-40B4-BE49-F238E27FC236}">
                  <a16:creationId xmlns:a16="http://schemas.microsoft.com/office/drawing/2014/main" id="{223E7291-A1AB-B421-65B7-6A9D6FD9F840}"/>
                </a:ext>
              </a:extLst>
            </p:cNvPr>
            <p:cNvGrpSpPr/>
            <p:nvPr/>
          </p:nvGrpSpPr>
          <p:grpSpPr>
            <a:xfrm>
              <a:off x="365760" y="1691640"/>
              <a:ext cx="1554480" cy="2926080"/>
              <a:chOff x="365760" y="1691640"/>
              <a:chExt cx="1554480" cy="2926080"/>
            </a:xfrm>
          </p:grpSpPr>
          <p:sp>
            <p:nvSpPr>
              <p:cNvPr id="5" name="Shape 3"/>
              <p:cNvSpPr/>
              <p:nvPr/>
            </p:nvSpPr>
            <p:spPr>
              <a:xfrm>
                <a:off x="365760" y="1691640"/>
                <a:ext cx="1554480" cy="2926080"/>
              </a:xfrm>
              <a:prstGeom prst="rect">
                <a:avLst/>
              </a:prstGeom>
              <a:solidFill>
                <a:srgbClr val="D6EFED"/>
              </a:solidFill>
              <a:ln w="12700">
                <a:solidFill>
                  <a:srgbClr val="4BACC6"/>
                </a:solidFill>
                <a:prstDash val="solid"/>
              </a:ln>
            </p:spPr>
            <p:txBody>
              <a:bodyPr/>
              <a:lstStyle/>
              <a:p>
                <a:endParaRPr lang="en-US"/>
              </a:p>
            </p:txBody>
          </p:sp>
          <p:grpSp>
            <p:nvGrpSpPr>
              <p:cNvPr id="9" name="Group 8">
                <a:extLst>
                  <a:ext uri="{FF2B5EF4-FFF2-40B4-BE49-F238E27FC236}">
                    <a16:creationId xmlns:a16="http://schemas.microsoft.com/office/drawing/2014/main" id="{936AD304-450D-6232-48F0-137BB168C22C}"/>
                  </a:ext>
                </a:extLst>
              </p:cNvPr>
              <p:cNvGrpSpPr/>
              <p:nvPr/>
            </p:nvGrpSpPr>
            <p:grpSpPr>
              <a:xfrm>
                <a:off x="923544" y="1783080"/>
                <a:ext cx="438912" cy="438912"/>
                <a:chOff x="923544" y="1783080"/>
                <a:chExt cx="438912" cy="438912"/>
              </a:xfrm>
            </p:grpSpPr>
            <p:sp>
              <p:nvSpPr>
                <p:cNvPr id="6" name="Shape 4"/>
                <p:cNvSpPr/>
                <p:nvPr/>
              </p:nvSpPr>
              <p:spPr>
                <a:xfrm>
                  <a:off x="923544" y="1783080"/>
                  <a:ext cx="438912" cy="438912"/>
                </a:xfrm>
                <a:prstGeom prst="ellipse">
                  <a:avLst/>
                </a:prstGeom>
                <a:solidFill>
                  <a:srgbClr val="E8A020"/>
                </a:solidFill>
                <a:ln w="12700">
                  <a:solidFill>
                    <a:srgbClr val="E8A020"/>
                  </a:solidFill>
                  <a:prstDash val="solid"/>
                </a:ln>
              </p:spPr>
              <p:txBody>
                <a:bodyPr/>
                <a:lstStyle/>
                <a:p>
                  <a:endParaRPr lang="en-US"/>
                </a:p>
              </p:txBody>
            </p:sp>
            <p:sp>
              <p:nvSpPr>
                <p:cNvPr id="7" name="Text 5"/>
                <p:cNvSpPr/>
                <p:nvPr/>
              </p:nvSpPr>
              <p:spPr>
                <a:xfrm>
                  <a:off x="923544" y="1783080"/>
                  <a:ext cx="438912" cy="438912"/>
                </a:xfrm>
                <a:prstGeom prst="rect">
                  <a:avLst/>
                </a:prstGeom>
                <a:noFill/>
                <a:ln/>
              </p:spPr>
              <p:txBody>
                <a:bodyPr wrap="square" lIns="0" tIns="0" rIns="0" bIns="0" rtlCol="0" anchor="ctr"/>
                <a:lstStyle/>
                <a:p>
                  <a:pPr marL="0" indent="0" algn="ctr">
                    <a:buNone/>
                  </a:pPr>
                  <a:r>
                    <a:rPr lang="en-US" sz="1600" b="1" dirty="0">
                      <a:solidFill>
                        <a:srgbClr val="FFFFFF"/>
                      </a:solidFill>
                    </a:rPr>
                    <a:t>1</a:t>
                  </a:r>
                  <a:endParaRPr lang="en-US" sz="1600" dirty="0"/>
                </a:p>
              </p:txBody>
            </p:sp>
          </p:grpSp>
          <p:sp>
            <p:nvSpPr>
              <p:cNvPr id="8" name="Text 6"/>
              <p:cNvSpPr/>
              <p:nvPr/>
            </p:nvSpPr>
            <p:spPr>
              <a:xfrm>
                <a:off x="457200" y="2313432"/>
                <a:ext cx="1371600" cy="502920"/>
              </a:xfrm>
              <a:prstGeom prst="rect">
                <a:avLst/>
              </a:prstGeom>
              <a:noFill/>
              <a:ln/>
            </p:spPr>
            <p:txBody>
              <a:bodyPr wrap="square" rtlCol="0" anchor="ctr"/>
              <a:lstStyle/>
              <a:p>
                <a:pPr marL="0" indent="0" algn="ctr">
                  <a:buNone/>
                </a:pPr>
                <a:r>
                  <a:rPr lang="en-US" sz="1400" b="1" dirty="0">
                    <a:solidFill>
                      <a:srgbClr val="1A5C5A"/>
                    </a:solidFill>
                    <a:latin typeface="Calibri" pitchFamily="34" charset="0"/>
                    <a:ea typeface="Calibri" pitchFamily="34" charset="-122"/>
                    <a:cs typeface="Calibri" pitchFamily="34" charset="-120"/>
                  </a:rPr>
                  <a:t>Where?</a:t>
                </a:r>
                <a:endParaRPr lang="en-US" sz="1400" dirty="0"/>
              </a:p>
            </p:txBody>
          </p:sp>
          <p:sp>
            <p:nvSpPr>
              <p:cNvPr id="11" name="Text 9"/>
              <p:cNvSpPr/>
              <p:nvPr/>
            </p:nvSpPr>
            <p:spPr>
              <a:xfrm>
                <a:off x="438912" y="3950208"/>
                <a:ext cx="1408176" cy="548640"/>
              </a:xfrm>
              <a:prstGeom prst="rect">
                <a:avLst/>
              </a:prstGeom>
              <a:noFill/>
              <a:ln/>
            </p:spPr>
            <p:txBody>
              <a:bodyPr wrap="square" rtlCol="0" anchor="ctr"/>
              <a:lstStyle/>
              <a:p>
                <a:pPr marL="0" indent="0" algn="ctr">
                  <a:buNone/>
                </a:pPr>
                <a:r>
                  <a:rPr lang="en-US" sz="1400" i="1" dirty="0">
                    <a:solidFill>
                      <a:srgbClr val="2C2C2C"/>
                    </a:solidFill>
                    <a:latin typeface="Calibri" pitchFamily="34" charset="0"/>
                    <a:ea typeface="Calibri" pitchFamily="34" charset="-122"/>
                    <a:cs typeface="Calibri" pitchFamily="34" charset="-120"/>
                  </a:rPr>
                  <a:t>”I went to the market"</a:t>
                </a:r>
                <a:endParaRPr lang="en-US" sz="1400" dirty="0"/>
              </a:p>
            </p:txBody>
          </p:sp>
          <p:pic>
            <p:nvPicPr>
              <p:cNvPr id="43" name="Picture 42">
                <a:extLst>
                  <a:ext uri="{FF2B5EF4-FFF2-40B4-BE49-F238E27FC236}">
                    <a16:creationId xmlns:a16="http://schemas.microsoft.com/office/drawing/2014/main" id="{88C9A05A-82F9-ABB7-51A0-2F8B73C24B63}"/>
                  </a:ext>
                </a:extLst>
              </p:cNvPr>
              <p:cNvPicPr>
                <a:picLocks noChangeAspect="1"/>
              </p:cNvPicPr>
              <p:nvPr/>
            </p:nvPicPr>
            <p:blipFill>
              <a:blip r:embed="rId3"/>
              <a:stretch>
                <a:fillRect/>
              </a:stretch>
            </p:blipFill>
            <p:spPr>
              <a:xfrm>
                <a:off x="480296" y="2843784"/>
                <a:ext cx="1325407" cy="1060704"/>
              </a:xfrm>
              <a:prstGeom prst="rect">
                <a:avLst/>
              </a:prstGeom>
            </p:spPr>
          </p:pic>
        </p:grpSp>
        <p:grpSp>
          <p:nvGrpSpPr>
            <p:cNvPr id="40" name="Group 39">
              <a:extLst>
                <a:ext uri="{FF2B5EF4-FFF2-40B4-BE49-F238E27FC236}">
                  <a16:creationId xmlns:a16="http://schemas.microsoft.com/office/drawing/2014/main" id="{91909643-99A7-6EF9-C47F-C20702AD11E4}"/>
                </a:ext>
              </a:extLst>
            </p:cNvPr>
            <p:cNvGrpSpPr/>
            <p:nvPr/>
          </p:nvGrpSpPr>
          <p:grpSpPr>
            <a:xfrm>
              <a:off x="2084832" y="1691640"/>
              <a:ext cx="1554480" cy="2926080"/>
              <a:chOff x="2084832" y="1691640"/>
              <a:chExt cx="1554480" cy="2926080"/>
            </a:xfrm>
          </p:grpSpPr>
          <p:sp>
            <p:nvSpPr>
              <p:cNvPr id="12" name="Shape 10"/>
              <p:cNvSpPr/>
              <p:nvPr/>
            </p:nvSpPr>
            <p:spPr>
              <a:xfrm>
                <a:off x="2084832" y="1691640"/>
                <a:ext cx="1554480" cy="2926080"/>
              </a:xfrm>
              <a:prstGeom prst="rect">
                <a:avLst/>
              </a:prstGeom>
              <a:solidFill>
                <a:srgbClr val="D6EFED"/>
              </a:solidFill>
              <a:ln w="12700">
                <a:solidFill>
                  <a:srgbClr val="4BACC6"/>
                </a:solidFill>
                <a:prstDash val="solid"/>
              </a:ln>
            </p:spPr>
            <p:txBody>
              <a:bodyPr/>
              <a:lstStyle/>
              <a:p>
                <a:endParaRPr lang="en-US" dirty="0"/>
              </a:p>
            </p:txBody>
          </p:sp>
          <p:grpSp>
            <p:nvGrpSpPr>
              <p:cNvPr id="16" name="Group 15">
                <a:extLst>
                  <a:ext uri="{FF2B5EF4-FFF2-40B4-BE49-F238E27FC236}">
                    <a16:creationId xmlns:a16="http://schemas.microsoft.com/office/drawing/2014/main" id="{BFE99E77-498E-2DCD-9A0D-EA47EE005539}"/>
                  </a:ext>
                </a:extLst>
              </p:cNvPr>
              <p:cNvGrpSpPr/>
              <p:nvPr/>
            </p:nvGrpSpPr>
            <p:grpSpPr>
              <a:xfrm>
                <a:off x="2642616" y="1783080"/>
                <a:ext cx="438912" cy="438912"/>
                <a:chOff x="2642616" y="1783080"/>
                <a:chExt cx="438912" cy="438912"/>
              </a:xfrm>
            </p:grpSpPr>
            <p:sp>
              <p:nvSpPr>
                <p:cNvPr id="13" name="Shape 11"/>
                <p:cNvSpPr/>
                <p:nvPr/>
              </p:nvSpPr>
              <p:spPr>
                <a:xfrm>
                  <a:off x="2642616" y="1783080"/>
                  <a:ext cx="438912" cy="438912"/>
                </a:xfrm>
                <a:prstGeom prst="ellipse">
                  <a:avLst/>
                </a:prstGeom>
                <a:solidFill>
                  <a:srgbClr val="E8A020"/>
                </a:solidFill>
                <a:ln w="12700">
                  <a:solidFill>
                    <a:srgbClr val="E8A020"/>
                  </a:solidFill>
                  <a:prstDash val="solid"/>
                </a:ln>
              </p:spPr>
              <p:txBody>
                <a:bodyPr/>
                <a:lstStyle/>
                <a:p>
                  <a:endParaRPr lang="en-US"/>
                </a:p>
              </p:txBody>
            </p:sp>
            <p:sp>
              <p:nvSpPr>
                <p:cNvPr id="14" name="Text 12"/>
                <p:cNvSpPr/>
                <p:nvPr/>
              </p:nvSpPr>
              <p:spPr>
                <a:xfrm>
                  <a:off x="2642616" y="1783080"/>
                  <a:ext cx="438912" cy="438912"/>
                </a:xfrm>
                <a:prstGeom prst="rect">
                  <a:avLst/>
                </a:prstGeom>
                <a:noFill/>
                <a:ln/>
              </p:spPr>
              <p:txBody>
                <a:bodyPr wrap="square" lIns="0" tIns="0" rIns="0" bIns="0" rtlCol="0" anchor="ctr"/>
                <a:lstStyle/>
                <a:p>
                  <a:pPr marL="0" indent="0" algn="ctr">
                    <a:buNone/>
                  </a:pPr>
                  <a:r>
                    <a:rPr lang="en-US" sz="1600" b="1" dirty="0">
                      <a:solidFill>
                        <a:srgbClr val="FFFFFF"/>
                      </a:solidFill>
                    </a:rPr>
                    <a:t>2</a:t>
                  </a:r>
                  <a:endParaRPr lang="en-US" sz="1600" dirty="0"/>
                </a:p>
              </p:txBody>
            </p:sp>
          </p:grpSp>
          <p:sp>
            <p:nvSpPr>
              <p:cNvPr id="18" name="Text 16"/>
              <p:cNvSpPr/>
              <p:nvPr/>
            </p:nvSpPr>
            <p:spPr>
              <a:xfrm>
                <a:off x="2157984" y="3950208"/>
                <a:ext cx="1408176" cy="548640"/>
              </a:xfrm>
              <a:prstGeom prst="rect">
                <a:avLst/>
              </a:prstGeom>
              <a:noFill/>
              <a:ln/>
            </p:spPr>
            <p:txBody>
              <a:bodyPr wrap="square" rtlCol="0" anchor="ctr"/>
              <a:lstStyle/>
              <a:p>
                <a:pPr marL="0" indent="0" algn="ctr">
                  <a:buNone/>
                </a:pPr>
                <a:r>
                  <a:rPr lang="en-US" sz="1400" i="1" dirty="0">
                    <a:solidFill>
                      <a:srgbClr val="2C2C2C"/>
                    </a:solidFill>
                    <a:latin typeface="Calibri" pitchFamily="34" charset="0"/>
                    <a:ea typeface="Calibri" pitchFamily="34" charset="-122"/>
                    <a:cs typeface="Calibri" pitchFamily="34" charset="-120"/>
                  </a:rPr>
                  <a:t>"This is my Mum"</a:t>
                </a:r>
                <a:endParaRPr lang="en-US" sz="1400" dirty="0"/>
              </a:p>
            </p:txBody>
          </p:sp>
          <p:pic>
            <p:nvPicPr>
              <p:cNvPr id="45" name="Picture 44">
                <a:extLst>
                  <a:ext uri="{FF2B5EF4-FFF2-40B4-BE49-F238E27FC236}">
                    <a16:creationId xmlns:a16="http://schemas.microsoft.com/office/drawing/2014/main" id="{A25110BB-4A0B-184E-B601-F8CD5DC14F11}"/>
                  </a:ext>
                </a:extLst>
              </p:cNvPr>
              <p:cNvPicPr>
                <a:picLocks noChangeAspect="1"/>
              </p:cNvPicPr>
              <p:nvPr/>
            </p:nvPicPr>
            <p:blipFill>
              <a:blip r:embed="rId4"/>
              <a:srcRect/>
              <a:stretch/>
            </p:blipFill>
            <p:spPr>
              <a:xfrm>
                <a:off x="2176272" y="2843784"/>
                <a:ext cx="1395296" cy="1116634"/>
              </a:xfrm>
              <a:prstGeom prst="rect">
                <a:avLst/>
              </a:prstGeom>
            </p:spPr>
          </p:pic>
        </p:grpSp>
        <p:grpSp>
          <p:nvGrpSpPr>
            <p:cNvPr id="41" name="Group 40">
              <a:extLst>
                <a:ext uri="{FF2B5EF4-FFF2-40B4-BE49-F238E27FC236}">
                  <a16:creationId xmlns:a16="http://schemas.microsoft.com/office/drawing/2014/main" id="{72E09B52-8C93-6939-959D-92D2773552DF}"/>
                </a:ext>
              </a:extLst>
            </p:cNvPr>
            <p:cNvGrpSpPr/>
            <p:nvPr/>
          </p:nvGrpSpPr>
          <p:grpSpPr>
            <a:xfrm>
              <a:off x="3803904" y="1691640"/>
              <a:ext cx="1554480" cy="2926080"/>
              <a:chOff x="3803904" y="1691640"/>
              <a:chExt cx="1554480" cy="2926080"/>
            </a:xfrm>
          </p:grpSpPr>
          <p:sp>
            <p:nvSpPr>
              <p:cNvPr id="19" name="Shape 17"/>
              <p:cNvSpPr/>
              <p:nvPr/>
            </p:nvSpPr>
            <p:spPr>
              <a:xfrm>
                <a:off x="3803904" y="1691640"/>
                <a:ext cx="1554480" cy="2926080"/>
              </a:xfrm>
              <a:prstGeom prst="rect">
                <a:avLst/>
              </a:prstGeom>
              <a:solidFill>
                <a:srgbClr val="D6EFED"/>
              </a:solidFill>
              <a:ln w="12700">
                <a:solidFill>
                  <a:srgbClr val="4BACC6"/>
                </a:solidFill>
                <a:prstDash val="solid"/>
              </a:ln>
            </p:spPr>
            <p:txBody>
              <a:bodyPr/>
              <a:lstStyle/>
              <a:p>
                <a:endParaRPr lang="en-US"/>
              </a:p>
            </p:txBody>
          </p:sp>
          <p:grpSp>
            <p:nvGrpSpPr>
              <p:cNvPr id="23" name="Group 22">
                <a:extLst>
                  <a:ext uri="{FF2B5EF4-FFF2-40B4-BE49-F238E27FC236}">
                    <a16:creationId xmlns:a16="http://schemas.microsoft.com/office/drawing/2014/main" id="{3E843C54-FA75-813B-A50F-7BB7428904B9}"/>
                  </a:ext>
                </a:extLst>
              </p:cNvPr>
              <p:cNvGrpSpPr/>
              <p:nvPr/>
            </p:nvGrpSpPr>
            <p:grpSpPr>
              <a:xfrm>
                <a:off x="4361688" y="1783080"/>
                <a:ext cx="438912" cy="438912"/>
                <a:chOff x="4361688" y="1783080"/>
                <a:chExt cx="438912" cy="438912"/>
              </a:xfrm>
            </p:grpSpPr>
            <p:sp>
              <p:nvSpPr>
                <p:cNvPr id="20" name="Shape 18"/>
                <p:cNvSpPr/>
                <p:nvPr/>
              </p:nvSpPr>
              <p:spPr>
                <a:xfrm>
                  <a:off x="4361688" y="1783080"/>
                  <a:ext cx="438912" cy="438912"/>
                </a:xfrm>
                <a:prstGeom prst="ellipse">
                  <a:avLst/>
                </a:prstGeom>
                <a:solidFill>
                  <a:srgbClr val="E8A020"/>
                </a:solidFill>
                <a:ln w="12700">
                  <a:solidFill>
                    <a:srgbClr val="E8A020"/>
                  </a:solidFill>
                  <a:prstDash val="solid"/>
                </a:ln>
              </p:spPr>
              <p:txBody>
                <a:bodyPr/>
                <a:lstStyle/>
                <a:p>
                  <a:endParaRPr lang="en-US"/>
                </a:p>
              </p:txBody>
            </p:sp>
            <p:sp>
              <p:nvSpPr>
                <p:cNvPr id="21" name="Text 19"/>
                <p:cNvSpPr/>
                <p:nvPr/>
              </p:nvSpPr>
              <p:spPr>
                <a:xfrm>
                  <a:off x="4361688" y="1783080"/>
                  <a:ext cx="438912" cy="438912"/>
                </a:xfrm>
                <a:prstGeom prst="rect">
                  <a:avLst/>
                </a:prstGeom>
                <a:noFill/>
                <a:ln/>
              </p:spPr>
              <p:txBody>
                <a:bodyPr wrap="square" lIns="0" tIns="0" rIns="0" bIns="0" rtlCol="0" anchor="ctr"/>
                <a:lstStyle/>
                <a:p>
                  <a:pPr marL="0" indent="0" algn="ctr">
                    <a:buNone/>
                  </a:pPr>
                  <a:r>
                    <a:rPr lang="en-US" sz="1600" b="1" dirty="0">
                      <a:solidFill>
                        <a:srgbClr val="FFFFFF"/>
                      </a:solidFill>
                    </a:rPr>
                    <a:t>3</a:t>
                  </a:r>
                  <a:endParaRPr lang="en-US" sz="1600" dirty="0"/>
                </a:p>
              </p:txBody>
            </p:sp>
          </p:grpSp>
          <p:sp>
            <p:nvSpPr>
              <p:cNvPr id="22" name="Text 20"/>
              <p:cNvSpPr/>
              <p:nvPr/>
            </p:nvSpPr>
            <p:spPr>
              <a:xfrm>
                <a:off x="3895344" y="2313432"/>
                <a:ext cx="1371600" cy="502920"/>
              </a:xfrm>
              <a:prstGeom prst="rect">
                <a:avLst/>
              </a:prstGeom>
              <a:noFill/>
              <a:ln/>
            </p:spPr>
            <p:txBody>
              <a:bodyPr wrap="square" rtlCol="0" anchor="ctr"/>
              <a:lstStyle/>
              <a:p>
                <a:pPr marL="0" indent="0" algn="ctr">
                  <a:buNone/>
                </a:pPr>
                <a:r>
                  <a:rPr lang="en-US" sz="1400" b="1" dirty="0">
                    <a:solidFill>
                      <a:srgbClr val="1A5C5A"/>
                    </a:solidFill>
                    <a:latin typeface="Calibri" pitchFamily="34" charset="0"/>
                    <a:ea typeface="Calibri" pitchFamily="34" charset="-122"/>
                    <a:cs typeface="Calibri" pitchFamily="34" charset="-120"/>
                  </a:rPr>
                  <a:t>What Happens?</a:t>
                </a:r>
                <a:endParaRPr lang="en-US" sz="1400" dirty="0"/>
              </a:p>
            </p:txBody>
          </p:sp>
          <p:sp>
            <p:nvSpPr>
              <p:cNvPr id="25" name="Text 23"/>
              <p:cNvSpPr/>
              <p:nvPr/>
            </p:nvSpPr>
            <p:spPr>
              <a:xfrm>
                <a:off x="3877056" y="3950208"/>
                <a:ext cx="1408176" cy="548640"/>
              </a:xfrm>
              <a:prstGeom prst="rect">
                <a:avLst/>
              </a:prstGeom>
              <a:noFill/>
              <a:ln/>
            </p:spPr>
            <p:txBody>
              <a:bodyPr wrap="square" rtlCol="0" anchor="ctr"/>
              <a:lstStyle/>
              <a:p>
                <a:pPr marL="0" indent="0" algn="ctr">
                  <a:buNone/>
                </a:pPr>
                <a:r>
                  <a:rPr lang="en-US" sz="1400" i="1" dirty="0">
                    <a:solidFill>
                      <a:srgbClr val="2C2C2C"/>
                    </a:solidFill>
                    <a:latin typeface="Calibri" pitchFamily="34" charset="0"/>
                    <a:ea typeface="Calibri" pitchFamily="34" charset="-122"/>
                    <a:cs typeface="Calibri" pitchFamily="34" charset="-120"/>
                  </a:rPr>
                  <a:t>”The market is busy"</a:t>
                </a:r>
                <a:endParaRPr lang="en-US" sz="1400" dirty="0"/>
              </a:p>
            </p:txBody>
          </p:sp>
          <p:pic>
            <p:nvPicPr>
              <p:cNvPr id="47" name="Picture 46">
                <a:extLst>
                  <a:ext uri="{FF2B5EF4-FFF2-40B4-BE49-F238E27FC236}">
                    <a16:creationId xmlns:a16="http://schemas.microsoft.com/office/drawing/2014/main" id="{25F177F5-C1E5-2E26-8A5E-792F2A3BB0B3}"/>
                  </a:ext>
                </a:extLst>
              </p:cNvPr>
              <p:cNvPicPr>
                <a:picLocks noChangeAspect="1"/>
              </p:cNvPicPr>
              <p:nvPr/>
            </p:nvPicPr>
            <p:blipFill>
              <a:blip r:embed="rId5"/>
              <a:stretch>
                <a:fillRect/>
              </a:stretch>
            </p:blipFill>
            <p:spPr>
              <a:xfrm>
                <a:off x="3856698" y="2950464"/>
                <a:ext cx="1463040" cy="975360"/>
              </a:xfrm>
              <a:prstGeom prst="rect">
                <a:avLst/>
              </a:prstGeom>
            </p:spPr>
          </p:pic>
        </p:grpSp>
        <p:grpSp>
          <p:nvGrpSpPr>
            <p:cNvPr id="48" name="Group 47">
              <a:extLst>
                <a:ext uri="{FF2B5EF4-FFF2-40B4-BE49-F238E27FC236}">
                  <a16:creationId xmlns:a16="http://schemas.microsoft.com/office/drawing/2014/main" id="{052843F0-A9EE-2A32-86A5-33E61C183367}"/>
                </a:ext>
              </a:extLst>
            </p:cNvPr>
            <p:cNvGrpSpPr/>
            <p:nvPr/>
          </p:nvGrpSpPr>
          <p:grpSpPr>
            <a:xfrm>
              <a:off x="7242048" y="1691640"/>
              <a:ext cx="1554480" cy="2926080"/>
              <a:chOff x="7242048" y="1691640"/>
              <a:chExt cx="1554480" cy="2926080"/>
            </a:xfrm>
          </p:grpSpPr>
          <p:sp>
            <p:nvSpPr>
              <p:cNvPr id="33" name="Shape 31"/>
              <p:cNvSpPr/>
              <p:nvPr/>
            </p:nvSpPr>
            <p:spPr>
              <a:xfrm>
                <a:off x="7242048" y="1691640"/>
                <a:ext cx="1554480" cy="2926080"/>
              </a:xfrm>
              <a:prstGeom prst="rect">
                <a:avLst/>
              </a:prstGeom>
              <a:solidFill>
                <a:srgbClr val="D6EFED"/>
              </a:solidFill>
              <a:ln w="12700">
                <a:solidFill>
                  <a:srgbClr val="4BACC6"/>
                </a:solidFill>
                <a:prstDash val="solid"/>
              </a:ln>
            </p:spPr>
            <p:txBody>
              <a:bodyPr/>
              <a:lstStyle/>
              <a:p>
                <a:endParaRPr lang="en-US"/>
              </a:p>
            </p:txBody>
          </p:sp>
          <p:grpSp>
            <p:nvGrpSpPr>
              <p:cNvPr id="31" name="Group 30">
                <a:extLst>
                  <a:ext uri="{FF2B5EF4-FFF2-40B4-BE49-F238E27FC236}">
                    <a16:creationId xmlns:a16="http://schemas.microsoft.com/office/drawing/2014/main" id="{2D774886-11CB-D1D3-390E-7CF5F73840FF}"/>
                  </a:ext>
                </a:extLst>
              </p:cNvPr>
              <p:cNvGrpSpPr/>
              <p:nvPr/>
            </p:nvGrpSpPr>
            <p:grpSpPr>
              <a:xfrm>
                <a:off x="7799832" y="1783080"/>
                <a:ext cx="438912" cy="438912"/>
                <a:chOff x="7799832" y="1783080"/>
                <a:chExt cx="438912" cy="438912"/>
              </a:xfrm>
            </p:grpSpPr>
            <p:sp>
              <p:nvSpPr>
                <p:cNvPr id="34" name="Shape 32"/>
                <p:cNvSpPr/>
                <p:nvPr/>
              </p:nvSpPr>
              <p:spPr>
                <a:xfrm>
                  <a:off x="7799832" y="1783080"/>
                  <a:ext cx="438912" cy="438912"/>
                </a:xfrm>
                <a:prstGeom prst="ellipse">
                  <a:avLst/>
                </a:prstGeom>
                <a:solidFill>
                  <a:srgbClr val="E8A020"/>
                </a:solidFill>
                <a:ln w="12700">
                  <a:solidFill>
                    <a:srgbClr val="E8A020"/>
                  </a:solidFill>
                  <a:prstDash val="solid"/>
                </a:ln>
              </p:spPr>
              <p:txBody>
                <a:bodyPr/>
                <a:lstStyle/>
                <a:p>
                  <a:endParaRPr lang="en-US"/>
                </a:p>
              </p:txBody>
            </p:sp>
            <p:sp>
              <p:nvSpPr>
                <p:cNvPr id="35" name="Text 33"/>
                <p:cNvSpPr/>
                <p:nvPr/>
              </p:nvSpPr>
              <p:spPr>
                <a:xfrm>
                  <a:off x="7799832" y="1783080"/>
                  <a:ext cx="438912" cy="438912"/>
                </a:xfrm>
                <a:prstGeom prst="rect">
                  <a:avLst/>
                </a:prstGeom>
                <a:noFill/>
                <a:ln/>
              </p:spPr>
              <p:txBody>
                <a:bodyPr wrap="square" lIns="0" tIns="0" rIns="0" bIns="0" rtlCol="0" anchor="ctr"/>
                <a:lstStyle/>
                <a:p>
                  <a:pPr marL="0" indent="0" algn="ctr">
                    <a:buNone/>
                  </a:pPr>
                  <a:r>
                    <a:rPr lang="en-US" sz="1600" b="1" dirty="0">
                      <a:solidFill>
                        <a:srgbClr val="FFFFFF"/>
                      </a:solidFill>
                    </a:rPr>
                    <a:t>5</a:t>
                  </a:r>
                  <a:endParaRPr lang="en-US" sz="1600" dirty="0"/>
                </a:p>
              </p:txBody>
            </p:sp>
          </p:grpSp>
          <p:sp>
            <p:nvSpPr>
              <p:cNvPr id="36" name="Text 34"/>
              <p:cNvSpPr/>
              <p:nvPr/>
            </p:nvSpPr>
            <p:spPr>
              <a:xfrm>
                <a:off x="7333488" y="2313432"/>
                <a:ext cx="1371600" cy="502920"/>
              </a:xfrm>
              <a:prstGeom prst="rect">
                <a:avLst/>
              </a:prstGeom>
              <a:noFill/>
              <a:ln/>
            </p:spPr>
            <p:txBody>
              <a:bodyPr wrap="square" rtlCol="0" anchor="ctr"/>
              <a:lstStyle/>
              <a:p>
                <a:pPr marL="0" indent="0" algn="ctr">
                  <a:buNone/>
                </a:pPr>
                <a:r>
                  <a:rPr lang="en-US" sz="1400" b="1" dirty="0">
                    <a:solidFill>
                      <a:srgbClr val="1A5C5A"/>
                    </a:solidFill>
                    <a:latin typeface="Calibri" pitchFamily="34" charset="0"/>
                    <a:ea typeface="Calibri" pitchFamily="34" charset="-122"/>
                    <a:cs typeface="Calibri" pitchFamily="34" charset="-120"/>
                  </a:rPr>
                  <a:t>Positive End</a:t>
                </a:r>
                <a:endParaRPr lang="en-US" sz="1400" dirty="0"/>
              </a:p>
            </p:txBody>
          </p:sp>
          <p:sp>
            <p:nvSpPr>
              <p:cNvPr id="39" name="Text 37"/>
              <p:cNvSpPr/>
              <p:nvPr/>
            </p:nvSpPr>
            <p:spPr>
              <a:xfrm>
                <a:off x="7315200" y="3950208"/>
                <a:ext cx="1408176" cy="548640"/>
              </a:xfrm>
              <a:prstGeom prst="rect">
                <a:avLst/>
              </a:prstGeom>
              <a:noFill/>
              <a:ln/>
            </p:spPr>
            <p:txBody>
              <a:bodyPr wrap="square" rtlCol="0" anchor="ctr"/>
              <a:lstStyle/>
              <a:p>
                <a:pPr marL="0" indent="0" algn="ctr">
                  <a:buNone/>
                </a:pPr>
                <a:r>
                  <a:rPr lang="en-US" sz="1400" i="1" dirty="0">
                    <a:solidFill>
                      <a:srgbClr val="2C2C2C"/>
                    </a:solidFill>
                    <a:latin typeface="Calibri" pitchFamily="34" charset="0"/>
                    <a:ea typeface="Calibri" pitchFamily="34" charset="-122"/>
                    <a:cs typeface="Calibri" pitchFamily="34" charset="-120"/>
                  </a:rPr>
                  <a:t>”Mum helps me."</a:t>
                </a:r>
                <a:endParaRPr lang="en-US" sz="1400" dirty="0"/>
              </a:p>
            </p:txBody>
          </p:sp>
          <p:pic>
            <p:nvPicPr>
              <p:cNvPr id="49" name="Picture 48">
                <a:extLst>
                  <a:ext uri="{FF2B5EF4-FFF2-40B4-BE49-F238E27FC236}">
                    <a16:creationId xmlns:a16="http://schemas.microsoft.com/office/drawing/2014/main" id="{28C7479F-2E30-65D0-31F3-502DC48A9735}"/>
                  </a:ext>
                </a:extLst>
              </p:cNvPr>
              <p:cNvPicPr>
                <a:picLocks noChangeAspect="1"/>
              </p:cNvPicPr>
              <p:nvPr/>
            </p:nvPicPr>
            <p:blipFill>
              <a:blip r:embed="rId6"/>
              <a:stretch>
                <a:fillRect/>
              </a:stretch>
            </p:blipFill>
            <p:spPr>
              <a:xfrm>
                <a:off x="7315200" y="2793060"/>
                <a:ext cx="1400539" cy="1120830"/>
              </a:xfrm>
              <a:prstGeom prst="rect">
                <a:avLst/>
              </a:prstGeom>
            </p:spPr>
          </p:pic>
        </p:grpSp>
        <p:grpSp>
          <p:nvGrpSpPr>
            <p:cNvPr id="42" name="Group 41">
              <a:extLst>
                <a:ext uri="{FF2B5EF4-FFF2-40B4-BE49-F238E27FC236}">
                  <a16:creationId xmlns:a16="http://schemas.microsoft.com/office/drawing/2014/main" id="{6C736692-612A-1681-C08D-C68D0226E1BA}"/>
                </a:ext>
              </a:extLst>
            </p:cNvPr>
            <p:cNvGrpSpPr/>
            <p:nvPr/>
          </p:nvGrpSpPr>
          <p:grpSpPr>
            <a:xfrm>
              <a:off x="5522976" y="1691640"/>
              <a:ext cx="1554480" cy="2926080"/>
              <a:chOff x="5522976" y="1691640"/>
              <a:chExt cx="1554480" cy="2926080"/>
            </a:xfrm>
          </p:grpSpPr>
          <p:sp>
            <p:nvSpPr>
              <p:cNvPr id="26" name="Shape 24"/>
              <p:cNvSpPr/>
              <p:nvPr/>
            </p:nvSpPr>
            <p:spPr>
              <a:xfrm>
                <a:off x="5522976" y="1691640"/>
                <a:ext cx="1554480" cy="2926080"/>
              </a:xfrm>
              <a:prstGeom prst="rect">
                <a:avLst/>
              </a:prstGeom>
              <a:solidFill>
                <a:srgbClr val="D6EFED"/>
              </a:solidFill>
              <a:ln w="12700">
                <a:solidFill>
                  <a:srgbClr val="4BACC6"/>
                </a:solidFill>
                <a:prstDash val="solid"/>
              </a:ln>
            </p:spPr>
            <p:txBody>
              <a:bodyPr/>
              <a:lstStyle/>
              <a:p>
                <a:endParaRPr lang="en-US"/>
              </a:p>
            </p:txBody>
          </p:sp>
          <p:grpSp>
            <p:nvGrpSpPr>
              <p:cNvPr id="30" name="Group 29">
                <a:extLst>
                  <a:ext uri="{FF2B5EF4-FFF2-40B4-BE49-F238E27FC236}">
                    <a16:creationId xmlns:a16="http://schemas.microsoft.com/office/drawing/2014/main" id="{A96781C1-5E42-6F64-510B-16B8E693ACE6}"/>
                  </a:ext>
                </a:extLst>
              </p:cNvPr>
              <p:cNvGrpSpPr/>
              <p:nvPr/>
            </p:nvGrpSpPr>
            <p:grpSpPr>
              <a:xfrm>
                <a:off x="6080760" y="1783080"/>
                <a:ext cx="438912" cy="438912"/>
                <a:chOff x="6080760" y="1783080"/>
                <a:chExt cx="438912" cy="438912"/>
              </a:xfrm>
            </p:grpSpPr>
            <p:sp>
              <p:nvSpPr>
                <p:cNvPr id="27" name="Shape 25"/>
                <p:cNvSpPr/>
                <p:nvPr/>
              </p:nvSpPr>
              <p:spPr>
                <a:xfrm>
                  <a:off x="6080760" y="1783080"/>
                  <a:ext cx="438912" cy="438912"/>
                </a:xfrm>
                <a:prstGeom prst="ellipse">
                  <a:avLst/>
                </a:prstGeom>
                <a:solidFill>
                  <a:srgbClr val="E8A020"/>
                </a:solidFill>
                <a:ln w="12700">
                  <a:solidFill>
                    <a:srgbClr val="E8A020"/>
                  </a:solidFill>
                  <a:prstDash val="solid"/>
                </a:ln>
              </p:spPr>
              <p:txBody>
                <a:bodyPr/>
                <a:lstStyle/>
                <a:p>
                  <a:endParaRPr lang="en-US"/>
                </a:p>
              </p:txBody>
            </p:sp>
            <p:sp>
              <p:nvSpPr>
                <p:cNvPr id="28" name="Text 26"/>
                <p:cNvSpPr/>
                <p:nvPr/>
              </p:nvSpPr>
              <p:spPr>
                <a:xfrm>
                  <a:off x="6080760" y="1783080"/>
                  <a:ext cx="438912" cy="438912"/>
                </a:xfrm>
                <a:prstGeom prst="rect">
                  <a:avLst/>
                </a:prstGeom>
                <a:noFill/>
                <a:ln/>
              </p:spPr>
              <p:txBody>
                <a:bodyPr wrap="square" lIns="0" tIns="0" rIns="0" bIns="0" rtlCol="0" anchor="ctr"/>
                <a:lstStyle/>
                <a:p>
                  <a:pPr marL="0" indent="0" algn="ctr">
                    <a:buNone/>
                  </a:pPr>
                  <a:r>
                    <a:rPr lang="en-US" sz="1600" b="1" dirty="0">
                      <a:solidFill>
                        <a:srgbClr val="FFFFFF"/>
                      </a:solidFill>
                    </a:rPr>
                    <a:t>4</a:t>
                  </a:r>
                  <a:endParaRPr lang="en-US" sz="1600" dirty="0"/>
                </a:p>
              </p:txBody>
            </p:sp>
          </p:grpSp>
          <p:sp>
            <p:nvSpPr>
              <p:cNvPr id="29" name="Text 27"/>
              <p:cNvSpPr/>
              <p:nvPr/>
            </p:nvSpPr>
            <p:spPr>
              <a:xfrm>
                <a:off x="5614416" y="2313432"/>
                <a:ext cx="1371600" cy="502920"/>
              </a:xfrm>
              <a:prstGeom prst="rect">
                <a:avLst/>
              </a:prstGeom>
              <a:noFill/>
              <a:ln/>
            </p:spPr>
            <p:txBody>
              <a:bodyPr wrap="square" rtlCol="0" anchor="ctr"/>
              <a:lstStyle/>
              <a:p>
                <a:pPr marL="0" indent="0" algn="ctr">
                  <a:buNone/>
                </a:pPr>
                <a:r>
                  <a:rPr lang="en-US" sz="1400" b="1" dirty="0">
                    <a:solidFill>
                      <a:srgbClr val="1A5C5A"/>
                    </a:solidFill>
                    <a:latin typeface="Calibri" pitchFamily="34" charset="0"/>
                    <a:ea typeface="Calibri" pitchFamily="34" charset="-122"/>
                    <a:cs typeface="Calibri" pitchFamily="34" charset="-120"/>
                  </a:rPr>
                  <a:t>What Can I Do?</a:t>
                </a:r>
                <a:endParaRPr lang="en-US" sz="1400" dirty="0"/>
              </a:p>
            </p:txBody>
          </p:sp>
          <p:sp>
            <p:nvSpPr>
              <p:cNvPr id="32" name="Text 30"/>
              <p:cNvSpPr/>
              <p:nvPr/>
            </p:nvSpPr>
            <p:spPr>
              <a:xfrm>
                <a:off x="5596128" y="3950208"/>
                <a:ext cx="1408176" cy="548640"/>
              </a:xfrm>
              <a:prstGeom prst="rect">
                <a:avLst/>
              </a:prstGeom>
              <a:noFill/>
              <a:ln/>
            </p:spPr>
            <p:txBody>
              <a:bodyPr wrap="square" rtlCol="0" anchor="ctr"/>
              <a:lstStyle/>
              <a:p>
                <a:pPr marL="0" indent="0" algn="ctr">
                  <a:buNone/>
                </a:pPr>
                <a:r>
                  <a:rPr lang="en-US" sz="1400" i="1" dirty="0">
                    <a:solidFill>
                      <a:srgbClr val="2C2C2C"/>
                    </a:solidFill>
                    <a:latin typeface="Calibri" pitchFamily="34" charset="0"/>
                    <a:ea typeface="Calibri" pitchFamily="34" charset="-122"/>
                    <a:cs typeface="Calibri" pitchFamily="34" charset="-120"/>
                  </a:rPr>
                  <a:t>"I stay with Mum."</a:t>
                </a:r>
                <a:endParaRPr lang="en-US" sz="1400" dirty="0"/>
              </a:p>
            </p:txBody>
          </p:sp>
          <p:pic>
            <p:nvPicPr>
              <p:cNvPr id="51" name="Picture 50">
                <a:extLst>
                  <a:ext uri="{FF2B5EF4-FFF2-40B4-BE49-F238E27FC236}">
                    <a16:creationId xmlns:a16="http://schemas.microsoft.com/office/drawing/2014/main" id="{064E1625-7A85-B205-BBC4-9CC14BD0BCA8}"/>
                  </a:ext>
                </a:extLst>
              </p:cNvPr>
              <p:cNvPicPr>
                <a:picLocks noChangeAspect="1"/>
              </p:cNvPicPr>
              <p:nvPr/>
            </p:nvPicPr>
            <p:blipFill>
              <a:blip r:embed="rId7"/>
              <a:srcRect/>
              <a:stretch/>
            </p:blipFill>
            <p:spPr>
              <a:xfrm>
                <a:off x="5632704" y="2843784"/>
                <a:ext cx="1371599" cy="1097671"/>
              </a:xfrm>
              <a:prstGeom prst="rect">
                <a:avLst/>
              </a:prstGeom>
            </p:spPr>
          </p:pic>
        </p:grpSp>
      </p:grpSp>
      <p:sp>
        <p:nvSpPr>
          <p:cNvPr id="15" name="Text 13"/>
          <p:cNvSpPr/>
          <p:nvPr/>
        </p:nvSpPr>
        <p:spPr>
          <a:xfrm>
            <a:off x="2157984" y="2189716"/>
            <a:ext cx="1371600" cy="502920"/>
          </a:xfrm>
          <a:prstGeom prst="rect">
            <a:avLst/>
          </a:prstGeom>
          <a:noFill/>
          <a:ln/>
        </p:spPr>
        <p:txBody>
          <a:bodyPr wrap="square" rtlCol="0" anchor="ctr"/>
          <a:lstStyle/>
          <a:p>
            <a:pPr marL="0" indent="0" algn="ctr">
              <a:buNone/>
            </a:pPr>
            <a:r>
              <a:rPr lang="en-US" sz="1400" b="1" dirty="0">
                <a:solidFill>
                  <a:srgbClr val="1A5C5A"/>
                </a:solidFill>
                <a:latin typeface="Calibri" pitchFamily="34" charset="0"/>
                <a:ea typeface="Calibri" pitchFamily="34" charset="-122"/>
                <a:cs typeface="Calibri" pitchFamily="34" charset="-120"/>
              </a:rPr>
              <a:t>Who?</a:t>
            </a:r>
            <a:endParaRPr lang="en-US" sz="1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1A5C5A"/>
        </a:solidFill>
        <a:effectLst/>
      </p:bgPr>
    </p:bg>
    <p:spTree>
      <p:nvGrpSpPr>
        <p:cNvPr id="1" name=""/>
        <p:cNvGrpSpPr/>
        <p:nvPr/>
      </p:nvGrpSpPr>
      <p:grpSpPr>
        <a:xfrm>
          <a:off x="0" y="0"/>
          <a:ext cx="0" cy="0"/>
          <a:chOff x="0" y="0"/>
          <a:chExt cx="0" cy="0"/>
        </a:xfrm>
      </p:grpSpPr>
      <p:sp>
        <p:nvSpPr>
          <p:cNvPr id="2" name="Shape 0"/>
          <p:cNvSpPr/>
          <p:nvPr/>
        </p:nvSpPr>
        <p:spPr>
          <a:xfrm>
            <a:off x="-914400" y="2743200"/>
            <a:ext cx="3657600" cy="3657600"/>
          </a:xfrm>
          <a:prstGeom prst="ellipse">
            <a:avLst/>
          </a:prstGeom>
          <a:solidFill>
            <a:srgbClr val="2E8B84">
              <a:alpha val="35000"/>
            </a:srgbClr>
          </a:solidFill>
          <a:ln w="12700">
            <a:solidFill>
              <a:srgbClr val="2E8B84">
                <a:alpha val="35000"/>
              </a:srgbClr>
            </a:solidFill>
            <a:prstDash val="solid"/>
          </a:ln>
        </p:spPr>
        <p:txBody>
          <a:bodyPr/>
          <a:lstStyle/>
          <a:p>
            <a:endParaRPr lang="en-US"/>
          </a:p>
        </p:txBody>
      </p:sp>
      <p:sp>
        <p:nvSpPr>
          <p:cNvPr id="3" name="Text 1"/>
          <p:cNvSpPr/>
          <p:nvPr/>
        </p:nvSpPr>
        <p:spPr>
          <a:xfrm>
            <a:off x="914400" y="1280160"/>
            <a:ext cx="7315200" cy="457200"/>
          </a:xfrm>
          <a:prstGeom prst="rect">
            <a:avLst/>
          </a:prstGeom>
          <a:noFill/>
          <a:ln/>
        </p:spPr>
        <p:txBody>
          <a:bodyPr wrap="square" rtlCol="0" anchor="ctr"/>
          <a:lstStyle/>
          <a:p>
            <a:pPr marL="0" indent="0">
              <a:buNone/>
            </a:pPr>
            <a:r>
              <a:rPr lang="en-US" sz="1800" b="1" dirty="0">
                <a:solidFill>
                  <a:srgbClr val="E8A020"/>
                </a:solidFill>
                <a:latin typeface="Calibri" pitchFamily="34" charset="0"/>
                <a:ea typeface="Calibri" pitchFamily="34" charset="-122"/>
                <a:cs typeface="Calibri" pitchFamily="34" charset="-120"/>
              </a:rPr>
              <a:t>Part 4</a:t>
            </a:r>
            <a:endParaRPr lang="en-US" sz="1800" dirty="0"/>
          </a:p>
        </p:txBody>
      </p:sp>
      <p:sp>
        <p:nvSpPr>
          <p:cNvPr id="4" name="Text 2"/>
          <p:cNvSpPr/>
          <p:nvPr/>
        </p:nvSpPr>
        <p:spPr>
          <a:xfrm>
            <a:off x="914400" y="1737360"/>
            <a:ext cx="7315200" cy="822960"/>
          </a:xfrm>
          <a:prstGeom prst="rect">
            <a:avLst/>
          </a:prstGeom>
          <a:noFill/>
          <a:ln/>
        </p:spPr>
        <p:txBody>
          <a:bodyPr wrap="square" rtlCol="0" anchor="ctr"/>
          <a:lstStyle/>
          <a:p>
            <a:pPr marL="0" indent="0">
              <a:buNone/>
            </a:pPr>
            <a:r>
              <a:rPr lang="en-US" sz="4400" b="1" dirty="0">
                <a:solidFill>
                  <a:srgbClr val="FFFFFF"/>
                </a:solidFill>
                <a:latin typeface="Calibri" pitchFamily="34" charset="0"/>
                <a:ea typeface="Calibri" pitchFamily="34" charset="-122"/>
                <a:cs typeface="Calibri" pitchFamily="34" charset="-120"/>
              </a:rPr>
              <a:t>Topics for Laos</a:t>
            </a:r>
            <a:endParaRPr lang="en-US" sz="4400" dirty="0"/>
          </a:p>
        </p:txBody>
      </p:sp>
      <p:sp>
        <p:nvSpPr>
          <p:cNvPr id="5" name="Text 3"/>
          <p:cNvSpPr/>
          <p:nvPr/>
        </p:nvSpPr>
        <p:spPr>
          <a:xfrm>
            <a:off x="914400" y="2651760"/>
            <a:ext cx="5486400" cy="411480"/>
          </a:xfrm>
          <a:prstGeom prst="rect">
            <a:avLst/>
          </a:prstGeom>
          <a:noFill/>
          <a:ln/>
        </p:spPr>
        <p:txBody>
          <a:bodyPr wrap="square" rtlCol="0" anchor="ctr"/>
          <a:lstStyle/>
          <a:p>
            <a:pPr marL="0" indent="0">
              <a:buNone/>
            </a:pPr>
            <a:r>
              <a:rPr lang="en-US" sz="1600" i="1" dirty="0">
                <a:solidFill>
                  <a:srgbClr val="D6EFED"/>
                </a:solidFill>
                <a:latin typeface="Calibri" pitchFamily="34" charset="0"/>
                <a:ea typeface="Calibri" pitchFamily="34" charset="-122"/>
                <a:cs typeface="Calibri" pitchFamily="34" charset="-120"/>
              </a:rPr>
              <a:t>10 minutes  ·  Brainstorm together</a:t>
            </a:r>
            <a:endParaRPr lang="en-US" sz="1600" dirty="0"/>
          </a:p>
        </p:txBody>
      </p:sp>
      <p:pic>
        <p:nvPicPr>
          <p:cNvPr id="11" name="Picture 10">
            <a:extLst>
              <a:ext uri="{FF2B5EF4-FFF2-40B4-BE49-F238E27FC236}">
                <a16:creationId xmlns:a16="http://schemas.microsoft.com/office/drawing/2014/main" id="{5AFA27B3-60F9-2EFB-082E-4B4423EADF1D}"/>
              </a:ext>
            </a:extLst>
          </p:cNvPr>
          <p:cNvPicPr>
            <a:picLocks noChangeAspect="1"/>
          </p:cNvPicPr>
          <p:nvPr/>
        </p:nvPicPr>
        <p:blipFill>
          <a:blip r:embed="rId3"/>
          <a:stretch>
            <a:fillRect/>
          </a:stretch>
        </p:blipFill>
        <p:spPr>
          <a:xfrm>
            <a:off x="5357004" y="1843842"/>
            <a:ext cx="2872596" cy="161583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19456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19456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4 · TOPICS</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Story Ideas for Your Students</a:t>
            </a:r>
            <a:endParaRPr lang="en-US" sz="3200" dirty="0"/>
          </a:p>
        </p:txBody>
      </p:sp>
      <p:grpSp>
        <p:nvGrpSpPr>
          <p:cNvPr id="41" name="Group 40">
            <a:extLst>
              <a:ext uri="{FF2B5EF4-FFF2-40B4-BE49-F238E27FC236}">
                <a16:creationId xmlns:a16="http://schemas.microsoft.com/office/drawing/2014/main" id="{ACE0DFBB-9F48-CA67-E49F-A5FFE08C3B67}"/>
              </a:ext>
            </a:extLst>
          </p:cNvPr>
          <p:cNvGrpSpPr/>
          <p:nvPr/>
        </p:nvGrpSpPr>
        <p:grpSpPr>
          <a:xfrm>
            <a:off x="365760" y="1485900"/>
            <a:ext cx="8412480" cy="2999232"/>
            <a:chOff x="365760" y="1737360"/>
            <a:chExt cx="8412480" cy="2999232"/>
          </a:xfrm>
        </p:grpSpPr>
        <p:grpSp>
          <p:nvGrpSpPr>
            <p:cNvPr id="36" name="Group 35">
              <a:extLst>
                <a:ext uri="{FF2B5EF4-FFF2-40B4-BE49-F238E27FC236}">
                  <a16:creationId xmlns:a16="http://schemas.microsoft.com/office/drawing/2014/main" id="{E5E30F0F-8E63-AED9-2969-C89E712F0A06}"/>
                </a:ext>
              </a:extLst>
            </p:cNvPr>
            <p:cNvGrpSpPr/>
            <p:nvPr/>
          </p:nvGrpSpPr>
          <p:grpSpPr>
            <a:xfrm>
              <a:off x="365760" y="1737360"/>
              <a:ext cx="2697480" cy="347472"/>
              <a:chOff x="365760" y="1737360"/>
              <a:chExt cx="2697480" cy="347472"/>
            </a:xfrm>
          </p:grpSpPr>
          <p:sp>
            <p:nvSpPr>
              <p:cNvPr id="5" name="Shape 3"/>
              <p:cNvSpPr/>
              <p:nvPr/>
            </p:nvSpPr>
            <p:spPr>
              <a:xfrm>
                <a:off x="365760" y="1737360"/>
                <a:ext cx="2697480" cy="347472"/>
              </a:xfrm>
              <a:prstGeom prst="rect">
                <a:avLst/>
              </a:prstGeom>
              <a:solidFill>
                <a:srgbClr val="2E8B84"/>
              </a:solidFill>
              <a:ln w="12700">
                <a:solidFill>
                  <a:srgbClr val="2E8B84"/>
                </a:solidFill>
                <a:prstDash val="solid"/>
              </a:ln>
            </p:spPr>
            <p:txBody>
              <a:bodyPr/>
              <a:lstStyle/>
              <a:p>
                <a:endParaRPr lang="en-US"/>
              </a:p>
            </p:txBody>
          </p:sp>
          <p:sp>
            <p:nvSpPr>
              <p:cNvPr id="6" name="Text 4"/>
              <p:cNvSpPr/>
              <p:nvPr/>
            </p:nvSpPr>
            <p:spPr>
              <a:xfrm>
                <a:off x="457200" y="1737360"/>
                <a:ext cx="2606040" cy="347472"/>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Daily Living</a:t>
                </a:r>
                <a:endParaRPr lang="en-US" sz="1600" dirty="0"/>
              </a:p>
            </p:txBody>
          </p:sp>
        </p:grpSp>
        <p:sp>
          <p:nvSpPr>
            <p:cNvPr id="7" name="Text 5"/>
            <p:cNvSpPr/>
            <p:nvPr/>
          </p:nvSpPr>
          <p:spPr>
            <a:xfrm>
              <a:off x="457200" y="2103120"/>
              <a:ext cx="256032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Brushing Teeth</a:t>
              </a:r>
              <a:endParaRPr lang="en-US" sz="1400" dirty="0"/>
            </a:p>
          </p:txBody>
        </p:sp>
        <p:sp>
          <p:nvSpPr>
            <p:cNvPr id="8" name="Text 6"/>
            <p:cNvSpPr/>
            <p:nvPr/>
          </p:nvSpPr>
          <p:spPr>
            <a:xfrm>
              <a:off x="457200" y="2395728"/>
              <a:ext cx="256032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Washing Clothes</a:t>
              </a:r>
              <a:endParaRPr lang="en-US" sz="1400" dirty="0"/>
            </a:p>
          </p:txBody>
        </p:sp>
        <p:sp>
          <p:nvSpPr>
            <p:cNvPr id="9" name="Text 7"/>
            <p:cNvSpPr/>
            <p:nvPr/>
          </p:nvSpPr>
          <p:spPr>
            <a:xfrm>
              <a:off x="457200" y="2688336"/>
              <a:ext cx="256032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Bath Time</a:t>
              </a:r>
              <a:endParaRPr lang="en-US" sz="1400" dirty="0"/>
            </a:p>
          </p:txBody>
        </p:sp>
        <p:sp>
          <p:nvSpPr>
            <p:cNvPr id="10" name="Text 8"/>
            <p:cNvSpPr/>
            <p:nvPr/>
          </p:nvSpPr>
          <p:spPr>
            <a:xfrm>
              <a:off x="457200" y="2980944"/>
              <a:ext cx="256032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Going to Bed</a:t>
              </a:r>
              <a:endParaRPr lang="en-US" sz="1400" dirty="0"/>
            </a:p>
          </p:txBody>
        </p:sp>
        <p:grpSp>
          <p:nvGrpSpPr>
            <p:cNvPr id="37" name="Group 36">
              <a:extLst>
                <a:ext uri="{FF2B5EF4-FFF2-40B4-BE49-F238E27FC236}">
                  <a16:creationId xmlns:a16="http://schemas.microsoft.com/office/drawing/2014/main" id="{2A8D2B17-C4D8-2E8A-2B48-3A9928E20497}"/>
                </a:ext>
              </a:extLst>
            </p:cNvPr>
            <p:cNvGrpSpPr/>
            <p:nvPr/>
          </p:nvGrpSpPr>
          <p:grpSpPr>
            <a:xfrm>
              <a:off x="3246120" y="1737360"/>
              <a:ext cx="2697480" cy="347472"/>
              <a:chOff x="3246120" y="1737360"/>
              <a:chExt cx="2697480" cy="347472"/>
            </a:xfrm>
          </p:grpSpPr>
          <p:sp>
            <p:nvSpPr>
              <p:cNvPr id="11" name="Shape 9"/>
              <p:cNvSpPr/>
              <p:nvPr/>
            </p:nvSpPr>
            <p:spPr>
              <a:xfrm>
                <a:off x="3246120" y="1737360"/>
                <a:ext cx="2697480" cy="347472"/>
              </a:xfrm>
              <a:prstGeom prst="rect">
                <a:avLst/>
              </a:prstGeom>
              <a:solidFill>
                <a:srgbClr val="E8A020"/>
              </a:solidFill>
              <a:ln w="12700">
                <a:solidFill>
                  <a:srgbClr val="E8A020"/>
                </a:solidFill>
                <a:prstDash val="solid"/>
              </a:ln>
            </p:spPr>
            <p:txBody>
              <a:bodyPr/>
              <a:lstStyle/>
              <a:p>
                <a:endParaRPr lang="en-US"/>
              </a:p>
            </p:txBody>
          </p:sp>
          <p:sp>
            <p:nvSpPr>
              <p:cNvPr id="12" name="Text 10"/>
              <p:cNvSpPr/>
              <p:nvPr/>
            </p:nvSpPr>
            <p:spPr>
              <a:xfrm>
                <a:off x="3337560" y="1737360"/>
                <a:ext cx="2606040" cy="347472"/>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School</a:t>
                </a:r>
                <a:endParaRPr lang="en-US" sz="1600" dirty="0"/>
              </a:p>
            </p:txBody>
          </p:sp>
        </p:grpSp>
        <p:sp>
          <p:nvSpPr>
            <p:cNvPr id="13" name="Text 11"/>
            <p:cNvSpPr/>
            <p:nvPr/>
          </p:nvSpPr>
          <p:spPr>
            <a:xfrm>
              <a:off x="3337560" y="2103120"/>
              <a:ext cx="256032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Coming to Class</a:t>
              </a:r>
              <a:endParaRPr lang="en-US" sz="1400" dirty="0"/>
            </a:p>
          </p:txBody>
        </p:sp>
        <p:sp>
          <p:nvSpPr>
            <p:cNvPr id="14" name="Text 12"/>
            <p:cNvSpPr/>
            <p:nvPr/>
          </p:nvSpPr>
          <p:spPr>
            <a:xfrm>
              <a:off x="3337560" y="2395728"/>
              <a:ext cx="256032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Borrowing a Book</a:t>
              </a:r>
              <a:endParaRPr lang="en-US" sz="1400" dirty="0"/>
            </a:p>
          </p:txBody>
        </p:sp>
        <p:sp>
          <p:nvSpPr>
            <p:cNvPr id="15" name="Text 13"/>
            <p:cNvSpPr/>
            <p:nvPr/>
          </p:nvSpPr>
          <p:spPr>
            <a:xfrm>
              <a:off x="3337560" y="2688336"/>
              <a:ext cx="256032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Asking for Help</a:t>
              </a:r>
              <a:endParaRPr lang="en-US" sz="1400" dirty="0"/>
            </a:p>
          </p:txBody>
        </p:sp>
        <p:sp>
          <p:nvSpPr>
            <p:cNvPr id="16" name="Text 14"/>
            <p:cNvSpPr/>
            <p:nvPr/>
          </p:nvSpPr>
          <p:spPr>
            <a:xfrm>
              <a:off x="3337560" y="2980944"/>
              <a:ext cx="256032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Taking Turns</a:t>
              </a:r>
              <a:endParaRPr lang="en-US" sz="1400" dirty="0"/>
            </a:p>
          </p:txBody>
        </p:sp>
        <p:grpSp>
          <p:nvGrpSpPr>
            <p:cNvPr id="38" name="Group 37">
              <a:extLst>
                <a:ext uri="{FF2B5EF4-FFF2-40B4-BE49-F238E27FC236}">
                  <a16:creationId xmlns:a16="http://schemas.microsoft.com/office/drawing/2014/main" id="{04DFCBD5-5D79-A2B5-772F-9E6B8E5E010E}"/>
                </a:ext>
              </a:extLst>
            </p:cNvPr>
            <p:cNvGrpSpPr/>
            <p:nvPr/>
          </p:nvGrpSpPr>
          <p:grpSpPr>
            <a:xfrm>
              <a:off x="6126480" y="1737360"/>
              <a:ext cx="2651760" cy="347472"/>
              <a:chOff x="6126480" y="1737360"/>
              <a:chExt cx="2651760" cy="347472"/>
            </a:xfrm>
          </p:grpSpPr>
          <p:sp>
            <p:nvSpPr>
              <p:cNvPr id="17" name="Shape 15"/>
              <p:cNvSpPr/>
              <p:nvPr/>
            </p:nvSpPr>
            <p:spPr>
              <a:xfrm>
                <a:off x="6126480" y="1737360"/>
                <a:ext cx="2651760" cy="347472"/>
              </a:xfrm>
              <a:prstGeom prst="rect">
                <a:avLst/>
              </a:prstGeom>
              <a:solidFill>
                <a:srgbClr val="2E7D5E"/>
              </a:solidFill>
              <a:ln w="12700">
                <a:solidFill>
                  <a:srgbClr val="2E7D5E"/>
                </a:solidFill>
                <a:prstDash val="solid"/>
              </a:ln>
            </p:spPr>
            <p:txBody>
              <a:bodyPr/>
              <a:lstStyle/>
              <a:p>
                <a:endParaRPr lang="en-US"/>
              </a:p>
            </p:txBody>
          </p:sp>
          <p:sp>
            <p:nvSpPr>
              <p:cNvPr id="18" name="Text 16"/>
              <p:cNvSpPr/>
              <p:nvPr/>
            </p:nvSpPr>
            <p:spPr>
              <a:xfrm>
                <a:off x="6217920" y="1737360"/>
                <a:ext cx="2560320" cy="347472"/>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Community</a:t>
                </a:r>
                <a:endParaRPr lang="en-US" sz="1600" dirty="0"/>
              </a:p>
            </p:txBody>
          </p:sp>
        </p:grpSp>
        <p:sp>
          <p:nvSpPr>
            <p:cNvPr id="19" name="Text 17"/>
            <p:cNvSpPr/>
            <p:nvPr/>
          </p:nvSpPr>
          <p:spPr>
            <a:xfrm>
              <a:off x="6217920" y="2103120"/>
              <a:ext cx="251460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Going to the Market</a:t>
              </a:r>
              <a:endParaRPr lang="en-US" sz="1400" dirty="0"/>
            </a:p>
          </p:txBody>
        </p:sp>
        <p:sp>
          <p:nvSpPr>
            <p:cNvPr id="20" name="Text 18"/>
            <p:cNvSpPr/>
            <p:nvPr/>
          </p:nvSpPr>
          <p:spPr>
            <a:xfrm>
              <a:off x="6217920" y="2395728"/>
              <a:ext cx="251460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Going to the Temple</a:t>
              </a:r>
              <a:endParaRPr lang="en-US" sz="1400" dirty="0"/>
            </a:p>
          </p:txBody>
        </p:sp>
        <p:sp>
          <p:nvSpPr>
            <p:cNvPr id="21" name="Text 19"/>
            <p:cNvSpPr/>
            <p:nvPr/>
          </p:nvSpPr>
          <p:spPr>
            <a:xfrm>
              <a:off x="6217920" y="2688336"/>
              <a:ext cx="251460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Visiting Family</a:t>
              </a:r>
              <a:endParaRPr lang="en-US" sz="1400" dirty="0"/>
            </a:p>
          </p:txBody>
        </p:sp>
        <p:sp>
          <p:nvSpPr>
            <p:cNvPr id="22" name="Text 20"/>
            <p:cNvSpPr/>
            <p:nvPr/>
          </p:nvSpPr>
          <p:spPr>
            <a:xfrm>
              <a:off x="6217920" y="2980944"/>
              <a:ext cx="251460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Travelling by Tuk-Tuk</a:t>
              </a:r>
              <a:endParaRPr lang="en-US" sz="1400" dirty="0"/>
            </a:p>
          </p:txBody>
        </p:sp>
        <p:sp>
          <p:nvSpPr>
            <p:cNvPr id="25" name="Text 23"/>
            <p:cNvSpPr/>
            <p:nvPr/>
          </p:nvSpPr>
          <p:spPr>
            <a:xfrm>
              <a:off x="457200" y="3584448"/>
              <a:ext cx="397764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Going to the Doctor</a:t>
              </a:r>
              <a:endParaRPr lang="en-US" sz="1400" dirty="0"/>
            </a:p>
          </p:txBody>
        </p:sp>
        <p:sp>
          <p:nvSpPr>
            <p:cNvPr id="26" name="Text 24"/>
            <p:cNvSpPr/>
            <p:nvPr/>
          </p:nvSpPr>
          <p:spPr>
            <a:xfrm>
              <a:off x="457200" y="3877056"/>
              <a:ext cx="397764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Taking Medicine</a:t>
              </a:r>
              <a:endParaRPr lang="en-US" sz="1400" dirty="0"/>
            </a:p>
          </p:txBody>
        </p:sp>
        <p:sp>
          <p:nvSpPr>
            <p:cNvPr id="27" name="Text 25"/>
            <p:cNvSpPr/>
            <p:nvPr/>
          </p:nvSpPr>
          <p:spPr>
            <a:xfrm>
              <a:off x="457200" y="4169664"/>
              <a:ext cx="397764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Having Ears Checked</a:t>
              </a:r>
              <a:endParaRPr lang="en-US" sz="1400" dirty="0"/>
            </a:p>
          </p:txBody>
        </p:sp>
        <p:grpSp>
          <p:nvGrpSpPr>
            <p:cNvPr id="40" name="Group 39">
              <a:extLst>
                <a:ext uri="{FF2B5EF4-FFF2-40B4-BE49-F238E27FC236}">
                  <a16:creationId xmlns:a16="http://schemas.microsoft.com/office/drawing/2014/main" id="{33F2E52F-09F2-253B-F2C1-C4F8802E5288}"/>
                </a:ext>
              </a:extLst>
            </p:cNvPr>
            <p:cNvGrpSpPr/>
            <p:nvPr/>
          </p:nvGrpSpPr>
          <p:grpSpPr>
            <a:xfrm>
              <a:off x="365760" y="3218688"/>
              <a:ext cx="8412480" cy="347472"/>
              <a:chOff x="365760" y="3218688"/>
              <a:chExt cx="8412480" cy="347472"/>
            </a:xfrm>
          </p:grpSpPr>
          <p:grpSp>
            <p:nvGrpSpPr>
              <p:cNvPr id="39" name="Group 38">
                <a:extLst>
                  <a:ext uri="{FF2B5EF4-FFF2-40B4-BE49-F238E27FC236}">
                    <a16:creationId xmlns:a16="http://schemas.microsoft.com/office/drawing/2014/main" id="{5C490BCD-190A-ED98-B854-1BB445AE0372}"/>
                  </a:ext>
                </a:extLst>
              </p:cNvPr>
              <p:cNvGrpSpPr/>
              <p:nvPr/>
            </p:nvGrpSpPr>
            <p:grpSpPr>
              <a:xfrm>
                <a:off x="365760" y="3218688"/>
                <a:ext cx="4114800" cy="347472"/>
                <a:chOff x="365760" y="3218688"/>
                <a:chExt cx="4114800" cy="347472"/>
              </a:xfrm>
            </p:grpSpPr>
            <p:sp>
              <p:nvSpPr>
                <p:cNvPr id="23" name="Shape 21"/>
                <p:cNvSpPr/>
                <p:nvPr/>
              </p:nvSpPr>
              <p:spPr>
                <a:xfrm>
                  <a:off x="365760" y="3218688"/>
                  <a:ext cx="4114800" cy="347472"/>
                </a:xfrm>
                <a:prstGeom prst="rect">
                  <a:avLst/>
                </a:prstGeom>
                <a:solidFill>
                  <a:srgbClr val="7B3F8A"/>
                </a:solidFill>
                <a:ln w="12700">
                  <a:solidFill>
                    <a:srgbClr val="7B3F8A"/>
                  </a:solidFill>
                  <a:prstDash val="solid"/>
                </a:ln>
              </p:spPr>
              <p:txBody>
                <a:bodyPr/>
                <a:lstStyle/>
                <a:p>
                  <a:endParaRPr lang="en-US"/>
                </a:p>
              </p:txBody>
            </p:sp>
            <p:sp>
              <p:nvSpPr>
                <p:cNvPr id="24" name="Text 22"/>
                <p:cNvSpPr/>
                <p:nvPr/>
              </p:nvSpPr>
              <p:spPr>
                <a:xfrm>
                  <a:off x="457200" y="3218688"/>
                  <a:ext cx="4023360" cy="347472"/>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Health</a:t>
                  </a:r>
                  <a:endParaRPr lang="en-US" sz="1600" dirty="0"/>
                </a:p>
              </p:txBody>
            </p:sp>
          </p:grpSp>
          <p:sp>
            <p:nvSpPr>
              <p:cNvPr id="28" name="Shape 26"/>
              <p:cNvSpPr/>
              <p:nvPr/>
            </p:nvSpPr>
            <p:spPr>
              <a:xfrm>
                <a:off x="4663440" y="3218688"/>
                <a:ext cx="4114800" cy="347472"/>
              </a:xfrm>
              <a:prstGeom prst="rect">
                <a:avLst/>
              </a:prstGeom>
              <a:solidFill>
                <a:srgbClr val="C0392B"/>
              </a:solidFill>
              <a:ln w="12700">
                <a:solidFill>
                  <a:srgbClr val="C0392B"/>
                </a:solidFill>
                <a:prstDash val="solid"/>
              </a:ln>
            </p:spPr>
            <p:txBody>
              <a:bodyPr/>
              <a:lstStyle/>
              <a:p>
                <a:endParaRPr lang="en-US"/>
              </a:p>
            </p:txBody>
          </p:sp>
          <p:sp>
            <p:nvSpPr>
              <p:cNvPr id="29" name="Text 27"/>
              <p:cNvSpPr/>
              <p:nvPr/>
            </p:nvSpPr>
            <p:spPr>
              <a:xfrm>
                <a:off x="4754880" y="3218688"/>
                <a:ext cx="4023360" cy="347472"/>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Social &amp; Emotional</a:t>
                </a:r>
                <a:endParaRPr lang="en-US" sz="1600" dirty="0"/>
              </a:p>
            </p:txBody>
          </p:sp>
        </p:grpSp>
        <p:sp>
          <p:nvSpPr>
            <p:cNvPr id="30" name="Text 28"/>
            <p:cNvSpPr/>
            <p:nvPr/>
          </p:nvSpPr>
          <p:spPr>
            <a:xfrm>
              <a:off x="4754880" y="3584448"/>
              <a:ext cx="397764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Making Friends</a:t>
              </a:r>
              <a:endParaRPr lang="en-US" sz="1400" dirty="0"/>
            </a:p>
          </p:txBody>
        </p:sp>
        <p:sp>
          <p:nvSpPr>
            <p:cNvPr id="31" name="Text 29"/>
            <p:cNvSpPr/>
            <p:nvPr/>
          </p:nvSpPr>
          <p:spPr>
            <a:xfrm>
              <a:off x="4754880" y="3877056"/>
              <a:ext cx="397764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Sharing</a:t>
              </a:r>
              <a:endParaRPr lang="en-US" sz="1400" dirty="0"/>
            </a:p>
          </p:txBody>
        </p:sp>
        <p:sp>
          <p:nvSpPr>
            <p:cNvPr id="32" name="Text 30"/>
            <p:cNvSpPr/>
            <p:nvPr/>
          </p:nvSpPr>
          <p:spPr>
            <a:xfrm>
              <a:off x="4754880" y="4169664"/>
              <a:ext cx="397764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Feeling Angry</a:t>
              </a:r>
              <a:endParaRPr lang="en-US" sz="1400" dirty="0"/>
            </a:p>
          </p:txBody>
        </p:sp>
        <p:sp>
          <p:nvSpPr>
            <p:cNvPr id="33" name="Text 31"/>
            <p:cNvSpPr/>
            <p:nvPr/>
          </p:nvSpPr>
          <p:spPr>
            <a:xfrm>
              <a:off x="4754880" y="4462272"/>
              <a:ext cx="3977640" cy="27432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Missing My Family</a:t>
              </a:r>
              <a:endParaRPr lang="en-US" sz="1400" dirty="0"/>
            </a:p>
          </p:txBody>
        </p:sp>
      </p:grpSp>
      <p:grpSp>
        <p:nvGrpSpPr>
          <p:cNvPr id="42" name="Group 41">
            <a:extLst>
              <a:ext uri="{FF2B5EF4-FFF2-40B4-BE49-F238E27FC236}">
                <a16:creationId xmlns:a16="http://schemas.microsoft.com/office/drawing/2014/main" id="{21D3641B-398D-5743-6620-E381583191F6}"/>
              </a:ext>
            </a:extLst>
          </p:cNvPr>
          <p:cNvGrpSpPr/>
          <p:nvPr/>
        </p:nvGrpSpPr>
        <p:grpSpPr>
          <a:xfrm>
            <a:off x="365760" y="4626864"/>
            <a:ext cx="8412480" cy="320040"/>
            <a:chOff x="365760" y="4773168"/>
            <a:chExt cx="8412480" cy="320040"/>
          </a:xfrm>
        </p:grpSpPr>
        <p:sp>
          <p:nvSpPr>
            <p:cNvPr id="34" name="Shape 32"/>
            <p:cNvSpPr/>
            <p:nvPr/>
          </p:nvSpPr>
          <p:spPr>
            <a:xfrm>
              <a:off x="365760" y="4773168"/>
              <a:ext cx="8412480" cy="320040"/>
            </a:xfrm>
            <a:prstGeom prst="rect">
              <a:avLst/>
            </a:prstGeom>
            <a:solidFill>
              <a:srgbClr val="D6EFED"/>
            </a:solidFill>
            <a:ln w="12700">
              <a:solidFill>
                <a:srgbClr val="D6EFED"/>
              </a:solidFill>
              <a:prstDash val="solid"/>
            </a:ln>
          </p:spPr>
          <p:txBody>
            <a:bodyPr/>
            <a:lstStyle/>
            <a:p>
              <a:endParaRPr lang="en-US"/>
            </a:p>
          </p:txBody>
        </p:sp>
        <p:sp>
          <p:nvSpPr>
            <p:cNvPr id="35" name="Text 33"/>
            <p:cNvSpPr/>
            <p:nvPr/>
          </p:nvSpPr>
          <p:spPr>
            <a:xfrm>
              <a:off x="502920" y="4773168"/>
              <a:ext cx="8229600" cy="320040"/>
            </a:xfrm>
            <a:prstGeom prst="rect">
              <a:avLst/>
            </a:prstGeom>
            <a:noFill/>
            <a:ln/>
          </p:spPr>
          <p:txBody>
            <a:bodyPr wrap="square" rtlCol="0" anchor="ctr"/>
            <a:lstStyle/>
            <a:p>
              <a:pPr marL="0" indent="0">
                <a:buNone/>
              </a:pPr>
              <a:r>
                <a:rPr lang="en-US" sz="1100" dirty="0">
                  <a:solidFill>
                    <a:srgbClr val="1A5C5A"/>
                  </a:solidFill>
                  <a:latin typeface="Calibri" pitchFamily="34" charset="0"/>
                  <a:ea typeface="Calibri" pitchFamily="34" charset="-122"/>
                  <a:cs typeface="Calibri" pitchFamily="34" charset="-120"/>
                </a:rPr>
                <a:t>💡  </a:t>
              </a:r>
              <a:r>
                <a:rPr lang="en-US" sz="1400" dirty="0">
                  <a:solidFill>
                    <a:srgbClr val="1A5C5A"/>
                  </a:solidFill>
                  <a:latin typeface="Calibri" pitchFamily="34" charset="0"/>
                  <a:ea typeface="Calibri" pitchFamily="34" charset="-122"/>
                  <a:cs typeface="Calibri" pitchFamily="34" charset="-120"/>
                </a:rPr>
                <a:t>'Havi</a:t>
              </a:r>
              <a:r>
                <a:rPr lang="en-US" sz="1600" dirty="0">
                  <a:solidFill>
                    <a:srgbClr val="1A5C5A"/>
                  </a:solidFill>
                  <a:latin typeface="Calibri" pitchFamily="34" charset="0"/>
                  <a:ea typeface="Calibri" pitchFamily="34" charset="-122"/>
                  <a:cs typeface="Calibri" pitchFamily="34" charset="-120"/>
                </a:rPr>
                <a:t>ng Ears Checked' links directly to the ENT mission — a great first story!</a:t>
              </a:r>
              <a:endParaRPr lang="en-US" sz="1600" dirty="0"/>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2E8B84"/>
        </a:solidFill>
        <a:effectLst/>
      </p:bgPr>
    </p:bg>
    <p:spTree>
      <p:nvGrpSpPr>
        <p:cNvPr id="1" name=""/>
        <p:cNvGrpSpPr/>
        <p:nvPr/>
      </p:nvGrpSpPr>
      <p:grpSpPr>
        <a:xfrm>
          <a:off x="0" y="0"/>
          <a:ext cx="0" cy="0"/>
          <a:chOff x="0" y="0"/>
          <a:chExt cx="0" cy="0"/>
        </a:xfrm>
      </p:grpSpPr>
      <p:sp>
        <p:nvSpPr>
          <p:cNvPr id="2" name="Shape 0"/>
          <p:cNvSpPr/>
          <p:nvPr/>
        </p:nvSpPr>
        <p:spPr>
          <a:xfrm>
            <a:off x="7132320" y="274320"/>
            <a:ext cx="3474720" cy="3474720"/>
          </a:xfrm>
          <a:prstGeom prst="ellipse">
            <a:avLst/>
          </a:prstGeom>
          <a:solidFill>
            <a:srgbClr val="1A5C5A">
              <a:alpha val="45000"/>
            </a:srgbClr>
          </a:solidFill>
          <a:ln w="12700">
            <a:solidFill>
              <a:srgbClr val="1A5C5A">
                <a:alpha val="45000"/>
              </a:srgbClr>
            </a:solidFill>
            <a:prstDash val="solid"/>
          </a:ln>
        </p:spPr>
        <p:txBody>
          <a:bodyPr/>
          <a:lstStyle/>
          <a:p>
            <a:endParaRPr lang="en-US"/>
          </a:p>
        </p:txBody>
      </p:sp>
      <p:sp>
        <p:nvSpPr>
          <p:cNvPr id="3" name="Text 1"/>
          <p:cNvSpPr/>
          <p:nvPr/>
        </p:nvSpPr>
        <p:spPr>
          <a:xfrm>
            <a:off x="640080" y="1280160"/>
            <a:ext cx="6400800" cy="457200"/>
          </a:xfrm>
          <a:prstGeom prst="rect">
            <a:avLst/>
          </a:prstGeom>
          <a:noFill/>
          <a:ln/>
        </p:spPr>
        <p:txBody>
          <a:bodyPr wrap="square" rtlCol="0" anchor="ctr"/>
          <a:lstStyle/>
          <a:p>
            <a:pPr marL="0" indent="0">
              <a:buNone/>
            </a:pPr>
            <a:r>
              <a:rPr lang="en-US" sz="1800" b="1" dirty="0">
                <a:solidFill>
                  <a:srgbClr val="E8A020"/>
                </a:solidFill>
                <a:latin typeface="Calibri" pitchFamily="34" charset="0"/>
                <a:ea typeface="Calibri" pitchFamily="34" charset="-122"/>
                <a:cs typeface="Calibri" pitchFamily="34" charset="-120"/>
              </a:rPr>
              <a:t>Part 5</a:t>
            </a:r>
            <a:endParaRPr lang="en-US" sz="1800" dirty="0"/>
          </a:p>
        </p:txBody>
      </p:sp>
      <p:sp>
        <p:nvSpPr>
          <p:cNvPr id="4" name="Text 2"/>
          <p:cNvSpPr/>
          <p:nvPr/>
        </p:nvSpPr>
        <p:spPr>
          <a:xfrm>
            <a:off x="640080" y="1737360"/>
            <a:ext cx="4707435" cy="1463040"/>
          </a:xfrm>
          <a:prstGeom prst="rect">
            <a:avLst/>
          </a:prstGeom>
          <a:noFill/>
          <a:ln/>
        </p:spPr>
        <p:txBody>
          <a:bodyPr wrap="square" rtlCol="0" anchor="ctr"/>
          <a:lstStyle/>
          <a:p>
            <a:pPr marL="0" indent="0">
              <a:buNone/>
            </a:pPr>
            <a:r>
              <a:rPr lang="en-US" sz="4000" b="1" dirty="0">
                <a:solidFill>
                  <a:srgbClr val="FFFFFF"/>
                </a:solidFill>
                <a:latin typeface="Calibri" pitchFamily="34" charset="0"/>
                <a:ea typeface="Calibri" pitchFamily="34" charset="-122"/>
                <a:cs typeface="Calibri" pitchFamily="34" charset="-120"/>
              </a:rPr>
              <a:t>Building Your Story in </a:t>
            </a:r>
            <a:br>
              <a:rPr lang="en-US" sz="4000" b="1" dirty="0">
                <a:solidFill>
                  <a:srgbClr val="FFFFFF"/>
                </a:solidFill>
                <a:latin typeface="Calibri" pitchFamily="34" charset="0"/>
                <a:ea typeface="Calibri" pitchFamily="34" charset="-122"/>
                <a:cs typeface="Calibri" pitchFamily="34" charset="-120"/>
              </a:rPr>
            </a:br>
            <a:r>
              <a:rPr lang="en-US" sz="4000" b="1" dirty="0">
                <a:solidFill>
                  <a:srgbClr val="FFFFFF"/>
                </a:solidFill>
                <a:latin typeface="Calibri" pitchFamily="34" charset="0"/>
                <a:ea typeface="Calibri" pitchFamily="34" charset="-122"/>
                <a:cs typeface="Calibri" pitchFamily="34" charset="-120"/>
              </a:rPr>
              <a:t>Book Creator</a:t>
            </a:r>
            <a:endParaRPr lang="en-US" sz="4000" dirty="0"/>
          </a:p>
        </p:txBody>
      </p:sp>
      <p:sp>
        <p:nvSpPr>
          <p:cNvPr id="5" name="Text 3"/>
          <p:cNvSpPr/>
          <p:nvPr/>
        </p:nvSpPr>
        <p:spPr>
          <a:xfrm>
            <a:off x="640080" y="3291840"/>
            <a:ext cx="3657600" cy="365760"/>
          </a:xfrm>
          <a:prstGeom prst="rect">
            <a:avLst/>
          </a:prstGeom>
          <a:noFill/>
          <a:ln/>
        </p:spPr>
        <p:txBody>
          <a:bodyPr wrap="square" rtlCol="0" anchor="ctr"/>
          <a:lstStyle/>
          <a:p>
            <a:pPr marL="0" indent="0">
              <a:buNone/>
            </a:pPr>
            <a:r>
              <a:rPr lang="en-US" sz="1600" i="1" dirty="0">
                <a:solidFill>
                  <a:srgbClr val="D6EFED"/>
                </a:solidFill>
                <a:latin typeface="Calibri" pitchFamily="34" charset="0"/>
                <a:ea typeface="Calibri" pitchFamily="34" charset="-122"/>
                <a:cs typeface="Calibri" pitchFamily="34" charset="-120"/>
              </a:rPr>
              <a:t>10 minutes</a:t>
            </a:r>
            <a:endParaRPr lang="en-US" sz="1600" dirty="0"/>
          </a:p>
        </p:txBody>
      </p:sp>
      <p:pic>
        <p:nvPicPr>
          <p:cNvPr id="7" name="Picture 6">
            <a:extLst>
              <a:ext uri="{FF2B5EF4-FFF2-40B4-BE49-F238E27FC236}">
                <a16:creationId xmlns:a16="http://schemas.microsoft.com/office/drawing/2014/main" id="{7F683A6D-9790-8B21-8C94-49244B5B9129}"/>
              </a:ext>
            </a:extLst>
          </p:cNvPr>
          <p:cNvPicPr>
            <a:picLocks noChangeAspect="1"/>
          </p:cNvPicPr>
          <p:nvPr/>
        </p:nvPicPr>
        <p:blipFill>
          <a:blip r:embed="rId3"/>
          <a:stretch>
            <a:fillRect/>
          </a:stretch>
        </p:blipFill>
        <p:spPr>
          <a:xfrm>
            <a:off x="4572000" y="2552105"/>
            <a:ext cx="4335268" cy="231707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19456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19456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5 · DEMO</a:t>
            </a:r>
            <a:endParaRPr lang="en-US" sz="1600" dirty="0"/>
          </a:p>
        </p:txBody>
      </p:sp>
      <p:sp>
        <p:nvSpPr>
          <p:cNvPr id="4" name="Text 2"/>
          <p:cNvSpPr/>
          <p:nvPr/>
        </p:nvSpPr>
        <p:spPr>
          <a:xfrm>
            <a:off x="365760" y="597293"/>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See the examples first</a:t>
            </a:r>
            <a:endParaRPr lang="en-US" sz="3200" dirty="0"/>
          </a:p>
        </p:txBody>
      </p:sp>
      <p:sp>
        <p:nvSpPr>
          <p:cNvPr id="9" name="Text 7"/>
          <p:cNvSpPr/>
          <p:nvPr/>
        </p:nvSpPr>
        <p:spPr>
          <a:xfrm>
            <a:off x="640080" y="2240280"/>
            <a:ext cx="3566160" cy="1280160"/>
          </a:xfrm>
          <a:prstGeom prst="rect">
            <a:avLst/>
          </a:prstGeom>
          <a:noFill/>
          <a:ln/>
        </p:spPr>
        <p:txBody>
          <a:bodyPr wrap="square" rtlCol="0" anchor="ctr"/>
          <a:lstStyle/>
          <a:p>
            <a:pPr marL="0" indent="0" algn="ctr">
              <a:buNone/>
            </a:pPr>
            <a:endParaRPr lang="en-US" sz="3600" dirty="0"/>
          </a:p>
        </p:txBody>
      </p:sp>
      <p:grpSp>
        <p:nvGrpSpPr>
          <p:cNvPr id="16" name="Group 15">
            <a:extLst>
              <a:ext uri="{FF2B5EF4-FFF2-40B4-BE49-F238E27FC236}">
                <a16:creationId xmlns:a16="http://schemas.microsoft.com/office/drawing/2014/main" id="{C72D46B0-806E-7F06-27C4-D19A622516A4}"/>
              </a:ext>
            </a:extLst>
          </p:cNvPr>
          <p:cNvGrpSpPr/>
          <p:nvPr/>
        </p:nvGrpSpPr>
        <p:grpSpPr>
          <a:xfrm>
            <a:off x="457200" y="1344168"/>
            <a:ext cx="8321040" cy="3598164"/>
            <a:chOff x="457200" y="1344168"/>
            <a:chExt cx="8321040" cy="3598164"/>
          </a:xfrm>
        </p:grpSpPr>
        <p:grpSp>
          <p:nvGrpSpPr>
            <p:cNvPr id="8" name="Group 7">
              <a:extLst>
                <a:ext uri="{FF2B5EF4-FFF2-40B4-BE49-F238E27FC236}">
                  <a16:creationId xmlns:a16="http://schemas.microsoft.com/office/drawing/2014/main" id="{A1A64914-AAAD-EB68-8350-00048A27C98D}"/>
                </a:ext>
              </a:extLst>
            </p:cNvPr>
            <p:cNvGrpSpPr/>
            <p:nvPr/>
          </p:nvGrpSpPr>
          <p:grpSpPr>
            <a:xfrm>
              <a:off x="457200" y="1344168"/>
              <a:ext cx="3931920" cy="3598164"/>
              <a:chOff x="457200" y="1344168"/>
              <a:chExt cx="3931920" cy="3598164"/>
            </a:xfrm>
          </p:grpSpPr>
          <p:sp>
            <p:nvSpPr>
              <p:cNvPr id="5" name="Shape 3"/>
              <p:cNvSpPr/>
              <p:nvPr/>
            </p:nvSpPr>
            <p:spPr>
              <a:xfrm>
                <a:off x="457200" y="1344168"/>
                <a:ext cx="3931920" cy="3598164"/>
              </a:xfrm>
              <a:prstGeom prst="rect">
                <a:avLst/>
              </a:prstGeom>
              <a:solidFill>
                <a:srgbClr val="FAFAFA"/>
              </a:solidFill>
              <a:ln w="25400">
                <a:solidFill>
                  <a:srgbClr val="2E8B84"/>
                </a:solidFill>
                <a:prstDash val="solid"/>
              </a:ln>
            </p:spPr>
            <p:txBody>
              <a:bodyPr/>
              <a:lstStyle/>
              <a:p>
                <a:endParaRPr lang="en-US"/>
              </a:p>
            </p:txBody>
          </p:sp>
          <p:grpSp>
            <p:nvGrpSpPr>
              <p:cNvPr id="21" name="Group 20">
                <a:extLst>
                  <a:ext uri="{FF2B5EF4-FFF2-40B4-BE49-F238E27FC236}">
                    <a16:creationId xmlns:a16="http://schemas.microsoft.com/office/drawing/2014/main" id="{E9BD934D-E358-3FB2-E356-105B42D50E4D}"/>
                  </a:ext>
                </a:extLst>
              </p:cNvPr>
              <p:cNvGrpSpPr/>
              <p:nvPr/>
            </p:nvGrpSpPr>
            <p:grpSpPr>
              <a:xfrm>
                <a:off x="457200" y="1348740"/>
                <a:ext cx="3931920" cy="365760"/>
                <a:chOff x="457200" y="1737360"/>
                <a:chExt cx="3931920" cy="365760"/>
              </a:xfrm>
            </p:grpSpPr>
            <p:sp>
              <p:nvSpPr>
                <p:cNvPr id="6" name="Shape 4"/>
                <p:cNvSpPr/>
                <p:nvPr/>
              </p:nvSpPr>
              <p:spPr>
                <a:xfrm>
                  <a:off x="457200" y="1737360"/>
                  <a:ext cx="3931920" cy="365760"/>
                </a:xfrm>
                <a:prstGeom prst="rect">
                  <a:avLst/>
                </a:prstGeom>
                <a:solidFill>
                  <a:srgbClr val="2E8B84"/>
                </a:solidFill>
                <a:ln w="12700">
                  <a:solidFill>
                    <a:srgbClr val="2E8B84"/>
                  </a:solidFill>
                  <a:prstDash val="solid"/>
                </a:ln>
              </p:spPr>
              <p:txBody>
                <a:bodyPr/>
                <a:lstStyle/>
                <a:p>
                  <a:endParaRPr lang="en-US" sz="1600"/>
                </a:p>
              </p:txBody>
            </p:sp>
            <p:sp>
              <p:nvSpPr>
                <p:cNvPr id="7" name="Text 5"/>
                <p:cNvSpPr/>
                <p:nvPr/>
              </p:nvSpPr>
              <p:spPr>
                <a:xfrm>
                  <a:off x="548640" y="1737360"/>
                  <a:ext cx="3749040" cy="365760"/>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SOCIAL STORY</a:t>
                  </a:r>
                  <a:endParaRPr lang="en-US" sz="1600" dirty="0"/>
                </a:p>
              </p:txBody>
            </p:sp>
          </p:grpSp>
          <p:sp>
            <p:nvSpPr>
              <p:cNvPr id="10" name="Text 8"/>
              <p:cNvSpPr/>
              <p:nvPr/>
            </p:nvSpPr>
            <p:spPr>
              <a:xfrm>
                <a:off x="594360" y="3940460"/>
                <a:ext cx="3657600" cy="41148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My Trip to the Market</a:t>
                </a:r>
                <a:endParaRPr lang="en-US" sz="1600" dirty="0"/>
              </a:p>
            </p:txBody>
          </p:sp>
          <p:sp>
            <p:nvSpPr>
              <p:cNvPr id="11" name="Text 9"/>
              <p:cNvSpPr/>
              <p:nvPr/>
            </p:nvSpPr>
            <p:spPr>
              <a:xfrm>
                <a:off x="594360" y="4434840"/>
                <a:ext cx="3657600" cy="411480"/>
              </a:xfrm>
              <a:prstGeom prst="rect">
                <a:avLst/>
              </a:prstGeom>
              <a:noFill/>
              <a:ln/>
            </p:spPr>
            <p:txBody>
              <a:bodyPr wrap="square" rtlCol="0" anchor="ctr"/>
              <a:lstStyle/>
              <a:p>
                <a:pPr marL="0" indent="0">
                  <a:buNone/>
                </a:pPr>
                <a:r>
                  <a:rPr lang="en-US" sz="1600" i="1" dirty="0">
                    <a:solidFill>
                      <a:srgbClr val="6B7280"/>
                    </a:solidFill>
                    <a:latin typeface="Calibri" pitchFamily="34" charset="0"/>
                    <a:ea typeface="Calibri" pitchFamily="34" charset="-122"/>
                    <a:cs typeface="Calibri" pitchFamily="34" charset="-120"/>
                  </a:rPr>
                  <a:t>A 5-step story following the formula. Real photos. Simple sentences.</a:t>
                </a:r>
                <a:endParaRPr lang="en-US" sz="1600" dirty="0"/>
              </a:p>
            </p:txBody>
          </p:sp>
          <p:pic>
            <p:nvPicPr>
              <p:cNvPr id="20" name="Picture 19">
                <a:extLst>
                  <a:ext uri="{FF2B5EF4-FFF2-40B4-BE49-F238E27FC236}">
                    <a16:creationId xmlns:a16="http://schemas.microsoft.com/office/drawing/2014/main" id="{4E222ED1-5EE5-1345-3964-BEBA2E687A1D}"/>
                  </a:ext>
                </a:extLst>
              </p:cNvPr>
              <p:cNvPicPr>
                <a:picLocks noChangeAspect="1"/>
              </p:cNvPicPr>
              <p:nvPr/>
            </p:nvPicPr>
            <p:blipFill>
              <a:blip r:embed="rId3"/>
              <a:stretch>
                <a:fillRect/>
              </a:stretch>
            </p:blipFill>
            <p:spPr>
              <a:xfrm>
                <a:off x="920008" y="1814077"/>
                <a:ext cx="2884242" cy="2132565"/>
              </a:xfrm>
              <a:prstGeom prst="rect">
                <a:avLst/>
              </a:prstGeom>
            </p:spPr>
          </p:pic>
        </p:grpSp>
        <p:grpSp>
          <p:nvGrpSpPr>
            <p:cNvPr id="15" name="Group 14">
              <a:extLst>
                <a:ext uri="{FF2B5EF4-FFF2-40B4-BE49-F238E27FC236}">
                  <a16:creationId xmlns:a16="http://schemas.microsoft.com/office/drawing/2014/main" id="{27BA6271-290D-5E0F-2821-908EF3499066}"/>
                </a:ext>
              </a:extLst>
            </p:cNvPr>
            <p:cNvGrpSpPr/>
            <p:nvPr/>
          </p:nvGrpSpPr>
          <p:grpSpPr>
            <a:xfrm>
              <a:off x="4846320" y="1348740"/>
              <a:ext cx="3931920" cy="3593592"/>
              <a:chOff x="4846320" y="1348740"/>
              <a:chExt cx="3931920" cy="3593592"/>
            </a:xfrm>
          </p:grpSpPr>
          <p:sp>
            <p:nvSpPr>
              <p:cNvPr id="12" name="Shape 10"/>
              <p:cNvSpPr/>
              <p:nvPr/>
            </p:nvSpPr>
            <p:spPr>
              <a:xfrm>
                <a:off x="4846320" y="1737360"/>
                <a:ext cx="3931920" cy="3204972"/>
              </a:xfrm>
              <a:prstGeom prst="rect">
                <a:avLst/>
              </a:prstGeom>
              <a:solidFill>
                <a:srgbClr val="FAFAFA"/>
              </a:solidFill>
              <a:ln w="25400">
                <a:solidFill>
                  <a:srgbClr val="E8A020"/>
                </a:solidFill>
                <a:prstDash val="solid"/>
              </a:ln>
            </p:spPr>
            <p:txBody>
              <a:bodyPr/>
              <a:lstStyle/>
              <a:p>
                <a:endParaRPr lang="en-US"/>
              </a:p>
            </p:txBody>
          </p:sp>
          <p:grpSp>
            <p:nvGrpSpPr>
              <p:cNvPr id="22" name="Group 21">
                <a:extLst>
                  <a:ext uri="{FF2B5EF4-FFF2-40B4-BE49-F238E27FC236}">
                    <a16:creationId xmlns:a16="http://schemas.microsoft.com/office/drawing/2014/main" id="{2DDECDDA-3260-6618-F0CB-22EB8CB3FE60}"/>
                  </a:ext>
                </a:extLst>
              </p:cNvPr>
              <p:cNvGrpSpPr/>
              <p:nvPr/>
            </p:nvGrpSpPr>
            <p:grpSpPr>
              <a:xfrm>
                <a:off x="4846320" y="1348740"/>
                <a:ext cx="3931920" cy="365760"/>
                <a:chOff x="4846320" y="1737360"/>
                <a:chExt cx="3931920" cy="365760"/>
              </a:xfrm>
            </p:grpSpPr>
            <p:sp>
              <p:nvSpPr>
                <p:cNvPr id="13" name="Shape 11"/>
                <p:cNvSpPr/>
                <p:nvPr/>
              </p:nvSpPr>
              <p:spPr>
                <a:xfrm>
                  <a:off x="4846320" y="1737360"/>
                  <a:ext cx="3931920" cy="365760"/>
                </a:xfrm>
                <a:prstGeom prst="rect">
                  <a:avLst/>
                </a:prstGeom>
                <a:solidFill>
                  <a:srgbClr val="E8A020"/>
                </a:solidFill>
                <a:ln w="12700">
                  <a:solidFill>
                    <a:srgbClr val="E8A020"/>
                  </a:solidFill>
                  <a:prstDash val="solid"/>
                </a:ln>
              </p:spPr>
              <p:txBody>
                <a:bodyPr/>
                <a:lstStyle/>
                <a:p>
                  <a:endParaRPr lang="en-US" sz="1600"/>
                </a:p>
              </p:txBody>
            </p:sp>
            <p:sp>
              <p:nvSpPr>
                <p:cNvPr id="14" name="Text 12"/>
                <p:cNvSpPr/>
                <p:nvPr/>
              </p:nvSpPr>
              <p:spPr>
                <a:xfrm>
                  <a:off x="4937760" y="1737360"/>
                  <a:ext cx="3749040" cy="365760"/>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LANGUAGE EXPERIENCE READER</a:t>
                  </a:r>
                  <a:endParaRPr lang="en-US" sz="1600" dirty="0"/>
                </a:p>
              </p:txBody>
            </p:sp>
          </p:grpSp>
          <p:sp>
            <p:nvSpPr>
              <p:cNvPr id="17" name="Text 15"/>
              <p:cNvSpPr/>
              <p:nvPr/>
            </p:nvSpPr>
            <p:spPr>
              <a:xfrm>
                <a:off x="4983480" y="4023360"/>
                <a:ext cx="3657600" cy="41148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Teacher Washes the Students</a:t>
                </a:r>
                <a:endParaRPr lang="en-US" sz="1600" dirty="0"/>
              </a:p>
            </p:txBody>
          </p:sp>
          <p:sp>
            <p:nvSpPr>
              <p:cNvPr id="18" name="Text 16"/>
              <p:cNvSpPr/>
              <p:nvPr/>
            </p:nvSpPr>
            <p:spPr>
              <a:xfrm>
                <a:off x="5029200" y="4469777"/>
                <a:ext cx="3657600" cy="411480"/>
              </a:xfrm>
              <a:prstGeom prst="rect">
                <a:avLst/>
              </a:prstGeom>
              <a:noFill/>
              <a:ln/>
            </p:spPr>
            <p:txBody>
              <a:bodyPr wrap="square" rtlCol="0" anchor="ctr"/>
              <a:lstStyle/>
              <a:p>
                <a:pPr marL="0" indent="0">
                  <a:buNone/>
                </a:pPr>
                <a:r>
                  <a:rPr lang="en-US" sz="1600" i="1" dirty="0">
                    <a:solidFill>
                      <a:srgbClr val="6B7280"/>
                    </a:solidFill>
                    <a:latin typeface="Calibri" pitchFamily="34" charset="0"/>
                    <a:ea typeface="Calibri" pitchFamily="34" charset="-122"/>
                    <a:cs typeface="Calibri" pitchFamily="34" charset="-120"/>
                  </a:rPr>
                  <a:t>A shared event. Photos taken that day. Words added together with the class.</a:t>
                </a:r>
                <a:endParaRPr lang="en-US" sz="1600" dirty="0"/>
              </a:p>
            </p:txBody>
          </p:sp>
          <p:pic>
            <p:nvPicPr>
              <p:cNvPr id="24" name="Picture 23">
                <a:extLst>
                  <a:ext uri="{FF2B5EF4-FFF2-40B4-BE49-F238E27FC236}">
                    <a16:creationId xmlns:a16="http://schemas.microsoft.com/office/drawing/2014/main" id="{30BA895F-AE81-FDEB-890F-12EF19E49399}"/>
                  </a:ext>
                </a:extLst>
              </p:cNvPr>
              <p:cNvPicPr>
                <a:picLocks noChangeAspect="1"/>
              </p:cNvPicPr>
              <p:nvPr/>
            </p:nvPicPr>
            <p:blipFill>
              <a:blip r:embed="rId4"/>
              <a:stretch>
                <a:fillRect/>
              </a:stretch>
            </p:blipFill>
            <p:spPr>
              <a:xfrm>
                <a:off x="5329687" y="1814077"/>
                <a:ext cx="2965186" cy="2249451"/>
              </a:xfrm>
              <a:prstGeom prst="rect">
                <a:avLst/>
              </a:prstGeom>
            </p:spPr>
          </p:pic>
        </p:gr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19456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19456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5 · HOW TO</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Creating a Book in Book Creator</a:t>
            </a:r>
            <a:endParaRPr lang="en-US" sz="3200" dirty="0"/>
          </a:p>
        </p:txBody>
      </p:sp>
      <p:sp>
        <p:nvSpPr>
          <p:cNvPr id="9" name="Shape 7"/>
          <p:cNvSpPr/>
          <p:nvPr/>
        </p:nvSpPr>
        <p:spPr>
          <a:xfrm>
            <a:off x="676656" y="2286000"/>
            <a:ext cx="0" cy="228600"/>
          </a:xfrm>
          <a:prstGeom prst="line">
            <a:avLst/>
          </a:prstGeom>
          <a:noFill/>
          <a:ln w="19050">
            <a:solidFill>
              <a:srgbClr val="4BACC6"/>
            </a:solidFill>
            <a:prstDash val="dash"/>
          </a:ln>
        </p:spPr>
        <p:txBody>
          <a:bodyPr/>
          <a:lstStyle/>
          <a:p>
            <a:endParaRPr lang="en-US"/>
          </a:p>
        </p:txBody>
      </p:sp>
      <p:sp>
        <p:nvSpPr>
          <p:cNvPr id="14" name="Shape 12"/>
          <p:cNvSpPr/>
          <p:nvPr/>
        </p:nvSpPr>
        <p:spPr>
          <a:xfrm>
            <a:off x="676656" y="2907792"/>
            <a:ext cx="0" cy="228600"/>
          </a:xfrm>
          <a:prstGeom prst="line">
            <a:avLst/>
          </a:prstGeom>
          <a:noFill/>
          <a:ln w="19050">
            <a:solidFill>
              <a:srgbClr val="4BACC6"/>
            </a:solidFill>
            <a:prstDash val="dash"/>
          </a:ln>
        </p:spPr>
        <p:txBody>
          <a:bodyPr/>
          <a:lstStyle/>
          <a:p>
            <a:endParaRPr lang="en-US"/>
          </a:p>
        </p:txBody>
      </p:sp>
      <p:sp>
        <p:nvSpPr>
          <p:cNvPr id="19" name="Shape 17"/>
          <p:cNvSpPr/>
          <p:nvPr/>
        </p:nvSpPr>
        <p:spPr>
          <a:xfrm>
            <a:off x="676656" y="3529584"/>
            <a:ext cx="0" cy="228600"/>
          </a:xfrm>
          <a:prstGeom prst="line">
            <a:avLst/>
          </a:prstGeom>
          <a:noFill/>
          <a:ln w="19050">
            <a:solidFill>
              <a:srgbClr val="4BACC6"/>
            </a:solidFill>
            <a:prstDash val="dash"/>
          </a:ln>
        </p:spPr>
        <p:txBody>
          <a:bodyPr/>
          <a:lstStyle/>
          <a:p>
            <a:endParaRPr lang="en-US"/>
          </a:p>
        </p:txBody>
      </p:sp>
      <p:sp>
        <p:nvSpPr>
          <p:cNvPr id="24" name="Shape 22"/>
          <p:cNvSpPr/>
          <p:nvPr/>
        </p:nvSpPr>
        <p:spPr>
          <a:xfrm>
            <a:off x="676656" y="4151376"/>
            <a:ext cx="0" cy="228600"/>
          </a:xfrm>
          <a:prstGeom prst="line">
            <a:avLst/>
          </a:prstGeom>
          <a:noFill/>
          <a:ln w="19050">
            <a:solidFill>
              <a:srgbClr val="4BACC6"/>
            </a:solidFill>
            <a:prstDash val="dash"/>
          </a:ln>
        </p:spPr>
        <p:txBody>
          <a:bodyPr/>
          <a:lstStyle/>
          <a:p>
            <a:endParaRPr lang="en-US"/>
          </a:p>
        </p:txBody>
      </p:sp>
      <p:grpSp>
        <p:nvGrpSpPr>
          <p:cNvPr id="36" name="Group 35">
            <a:extLst>
              <a:ext uri="{FF2B5EF4-FFF2-40B4-BE49-F238E27FC236}">
                <a16:creationId xmlns:a16="http://schemas.microsoft.com/office/drawing/2014/main" id="{70473125-DA61-7F3F-853E-E369FFE93F64}"/>
              </a:ext>
            </a:extLst>
          </p:cNvPr>
          <p:cNvGrpSpPr/>
          <p:nvPr/>
        </p:nvGrpSpPr>
        <p:grpSpPr>
          <a:xfrm>
            <a:off x="457200" y="1476756"/>
            <a:ext cx="8321040" cy="3090672"/>
            <a:chOff x="457200" y="1737360"/>
            <a:chExt cx="8321040" cy="3090672"/>
          </a:xfrm>
        </p:grpSpPr>
        <p:grpSp>
          <p:nvGrpSpPr>
            <p:cNvPr id="31" name="Group 30">
              <a:extLst>
                <a:ext uri="{FF2B5EF4-FFF2-40B4-BE49-F238E27FC236}">
                  <a16:creationId xmlns:a16="http://schemas.microsoft.com/office/drawing/2014/main" id="{0B92FEDC-E36B-AD9E-3BD3-ED446D1D585E}"/>
                </a:ext>
              </a:extLst>
            </p:cNvPr>
            <p:cNvGrpSpPr/>
            <p:nvPr/>
          </p:nvGrpSpPr>
          <p:grpSpPr>
            <a:xfrm>
              <a:off x="457200" y="1810512"/>
              <a:ext cx="457200" cy="457200"/>
              <a:chOff x="457200" y="1810512"/>
              <a:chExt cx="457200" cy="457200"/>
            </a:xfrm>
          </p:grpSpPr>
          <p:sp>
            <p:nvSpPr>
              <p:cNvPr id="5" name="Shape 3"/>
              <p:cNvSpPr/>
              <p:nvPr/>
            </p:nvSpPr>
            <p:spPr>
              <a:xfrm>
                <a:off x="457200" y="1810512"/>
                <a:ext cx="457200" cy="457200"/>
              </a:xfrm>
              <a:prstGeom prst="ellipse">
                <a:avLst/>
              </a:prstGeom>
              <a:solidFill>
                <a:srgbClr val="2E8B84"/>
              </a:solidFill>
              <a:ln w="12700">
                <a:solidFill>
                  <a:srgbClr val="2E8B84"/>
                </a:solidFill>
                <a:prstDash val="solid"/>
              </a:ln>
            </p:spPr>
            <p:txBody>
              <a:bodyPr/>
              <a:lstStyle/>
              <a:p>
                <a:endParaRPr lang="en-US"/>
              </a:p>
            </p:txBody>
          </p:sp>
          <p:sp>
            <p:nvSpPr>
              <p:cNvPr id="6" name="Text 4"/>
              <p:cNvSpPr/>
              <p:nvPr/>
            </p:nvSpPr>
            <p:spPr>
              <a:xfrm>
                <a:off x="457200" y="1810512"/>
                <a:ext cx="457200" cy="457200"/>
              </a:xfrm>
              <a:prstGeom prst="rect">
                <a:avLst/>
              </a:prstGeom>
              <a:noFill/>
              <a:ln/>
            </p:spPr>
            <p:txBody>
              <a:bodyPr wrap="square" lIns="0" tIns="0" rIns="0" bIns="0" rtlCol="0" anchor="ctr"/>
              <a:lstStyle/>
              <a:p>
                <a:pPr marL="0" indent="0" algn="ctr">
                  <a:buNone/>
                </a:pPr>
                <a:r>
                  <a:rPr lang="en-US" sz="1400" b="1" dirty="0">
                    <a:solidFill>
                      <a:srgbClr val="FFFFFF"/>
                    </a:solidFill>
                  </a:rPr>
                  <a:t>1</a:t>
                </a:r>
                <a:endParaRPr lang="en-US" sz="1400" dirty="0"/>
              </a:p>
            </p:txBody>
          </p:sp>
        </p:grpSp>
        <p:sp>
          <p:nvSpPr>
            <p:cNvPr id="7" name="Text 5"/>
            <p:cNvSpPr/>
            <p:nvPr/>
          </p:nvSpPr>
          <p:spPr>
            <a:xfrm>
              <a:off x="1097280" y="1737360"/>
              <a:ext cx="3657600" cy="603504"/>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Create a new book</a:t>
              </a:r>
              <a:endParaRPr lang="en-US" sz="1600" dirty="0"/>
            </a:p>
          </p:txBody>
        </p:sp>
        <p:sp>
          <p:nvSpPr>
            <p:cNvPr id="8" name="Text 6"/>
            <p:cNvSpPr/>
            <p:nvPr/>
          </p:nvSpPr>
          <p:spPr>
            <a:xfrm>
              <a:off x="4846320" y="1737360"/>
              <a:ext cx="3931920" cy="603504"/>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Choose size and layout</a:t>
              </a:r>
              <a:endParaRPr lang="en-US" sz="1400" dirty="0"/>
            </a:p>
          </p:txBody>
        </p:sp>
        <p:grpSp>
          <p:nvGrpSpPr>
            <p:cNvPr id="32" name="Group 31">
              <a:extLst>
                <a:ext uri="{FF2B5EF4-FFF2-40B4-BE49-F238E27FC236}">
                  <a16:creationId xmlns:a16="http://schemas.microsoft.com/office/drawing/2014/main" id="{197256AC-05B5-BB8A-BD68-4956074B1D75}"/>
                </a:ext>
              </a:extLst>
            </p:cNvPr>
            <p:cNvGrpSpPr/>
            <p:nvPr/>
          </p:nvGrpSpPr>
          <p:grpSpPr>
            <a:xfrm>
              <a:off x="457200" y="2432304"/>
              <a:ext cx="457200" cy="457200"/>
              <a:chOff x="457200" y="2432304"/>
              <a:chExt cx="457200" cy="457200"/>
            </a:xfrm>
          </p:grpSpPr>
          <p:sp>
            <p:nvSpPr>
              <p:cNvPr id="10" name="Shape 8"/>
              <p:cNvSpPr/>
              <p:nvPr/>
            </p:nvSpPr>
            <p:spPr>
              <a:xfrm>
                <a:off x="457200" y="2432304"/>
                <a:ext cx="457200" cy="457200"/>
              </a:xfrm>
              <a:prstGeom prst="ellipse">
                <a:avLst/>
              </a:prstGeom>
              <a:solidFill>
                <a:srgbClr val="2E8B84"/>
              </a:solidFill>
              <a:ln w="12700">
                <a:solidFill>
                  <a:srgbClr val="2E8B84"/>
                </a:solidFill>
                <a:prstDash val="solid"/>
              </a:ln>
            </p:spPr>
            <p:txBody>
              <a:bodyPr/>
              <a:lstStyle/>
              <a:p>
                <a:endParaRPr lang="en-US"/>
              </a:p>
            </p:txBody>
          </p:sp>
          <p:sp>
            <p:nvSpPr>
              <p:cNvPr id="11" name="Text 9"/>
              <p:cNvSpPr/>
              <p:nvPr/>
            </p:nvSpPr>
            <p:spPr>
              <a:xfrm>
                <a:off x="457200" y="2432304"/>
                <a:ext cx="457200" cy="457200"/>
              </a:xfrm>
              <a:prstGeom prst="rect">
                <a:avLst/>
              </a:prstGeom>
              <a:noFill/>
              <a:ln/>
            </p:spPr>
            <p:txBody>
              <a:bodyPr wrap="square" lIns="0" tIns="0" rIns="0" bIns="0" rtlCol="0" anchor="ctr"/>
              <a:lstStyle/>
              <a:p>
                <a:pPr marL="0" indent="0" algn="ctr">
                  <a:buNone/>
                </a:pPr>
                <a:r>
                  <a:rPr lang="en-US" sz="1400" b="1" dirty="0">
                    <a:solidFill>
                      <a:srgbClr val="FFFFFF"/>
                    </a:solidFill>
                  </a:rPr>
                  <a:t>2</a:t>
                </a:r>
                <a:endParaRPr lang="en-US" sz="1400" dirty="0"/>
              </a:p>
            </p:txBody>
          </p:sp>
        </p:grpSp>
        <p:sp>
          <p:nvSpPr>
            <p:cNvPr id="12" name="Text 10"/>
            <p:cNvSpPr/>
            <p:nvPr/>
          </p:nvSpPr>
          <p:spPr>
            <a:xfrm>
              <a:off x="1097280" y="2359152"/>
              <a:ext cx="3657600" cy="603504"/>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Add photos</a:t>
              </a:r>
              <a:endParaRPr lang="en-US" sz="1600" dirty="0"/>
            </a:p>
          </p:txBody>
        </p:sp>
        <p:sp>
          <p:nvSpPr>
            <p:cNvPr id="13" name="Text 11"/>
            <p:cNvSpPr/>
            <p:nvPr/>
          </p:nvSpPr>
          <p:spPr>
            <a:xfrm>
              <a:off x="4846320" y="2359152"/>
              <a:ext cx="3931920" cy="603504"/>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From your camera or gallery</a:t>
              </a:r>
              <a:endParaRPr lang="en-US" sz="1400" dirty="0"/>
            </a:p>
          </p:txBody>
        </p:sp>
        <p:grpSp>
          <p:nvGrpSpPr>
            <p:cNvPr id="33" name="Group 32">
              <a:extLst>
                <a:ext uri="{FF2B5EF4-FFF2-40B4-BE49-F238E27FC236}">
                  <a16:creationId xmlns:a16="http://schemas.microsoft.com/office/drawing/2014/main" id="{8BDC3B09-222C-94A1-113B-53B90001006D}"/>
                </a:ext>
              </a:extLst>
            </p:cNvPr>
            <p:cNvGrpSpPr/>
            <p:nvPr/>
          </p:nvGrpSpPr>
          <p:grpSpPr>
            <a:xfrm>
              <a:off x="457200" y="3054096"/>
              <a:ext cx="457200" cy="457200"/>
              <a:chOff x="457200" y="3054096"/>
              <a:chExt cx="457200" cy="457200"/>
            </a:xfrm>
          </p:grpSpPr>
          <p:sp>
            <p:nvSpPr>
              <p:cNvPr id="15" name="Shape 13"/>
              <p:cNvSpPr/>
              <p:nvPr/>
            </p:nvSpPr>
            <p:spPr>
              <a:xfrm>
                <a:off x="457200" y="3054096"/>
                <a:ext cx="457200" cy="457200"/>
              </a:xfrm>
              <a:prstGeom prst="ellipse">
                <a:avLst/>
              </a:prstGeom>
              <a:solidFill>
                <a:srgbClr val="2E8B84"/>
              </a:solidFill>
              <a:ln w="12700">
                <a:solidFill>
                  <a:srgbClr val="2E8B84"/>
                </a:solidFill>
                <a:prstDash val="solid"/>
              </a:ln>
            </p:spPr>
            <p:txBody>
              <a:bodyPr/>
              <a:lstStyle/>
              <a:p>
                <a:endParaRPr lang="en-US"/>
              </a:p>
            </p:txBody>
          </p:sp>
          <p:sp>
            <p:nvSpPr>
              <p:cNvPr id="16" name="Text 14"/>
              <p:cNvSpPr/>
              <p:nvPr/>
            </p:nvSpPr>
            <p:spPr>
              <a:xfrm>
                <a:off x="457200" y="3054096"/>
                <a:ext cx="457200" cy="457200"/>
              </a:xfrm>
              <a:prstGeom prst="rect">
                <a:avLst/>
              </a:prstGeom>
              <a:noFill/>
              <a:ln/>
            </p:spPr>
            <p:txBody>
              <a:bodyPr wrap="square" lIns="0" tIns="0" rIns="0" bIns="0" rtlCol="0" anchor="ctr"/>
              <a:lstStyle/>
              <a:p>
                <a:pPr marL="0" indent="0" algn="ctr">
                  <a:buNone/>
                </a:pPr>
                <a:r>
                  <a:rPr lang="en-US" sz="1400" b="1" dirty="0">
                    <a:solidFill>
                      <a:srgbClr val="FFFFFF"/>
                    </a:solidFill>
                  </a:rPr>
                  <a:t>3</a:t>
                </a:r>
                <a:endParaRPr lang="en-US" sz="1400" dirty="0"/>
              </a:p>
            </p:txBody>
          </p:sp>
        </p:grpSp>
        <p:sp>
          <p:nvSpPr>
            <p:cNvPr id="17" name="Text 15"/>
            <p:cNvSpPr/>
            <p:nvPr/>
          </p:nvSpPr>
          <p:spPr>
            <a:xfrm>
              <a:off x="1097280" y="2980944"/>
              <a:ext cx="3657600" cy="603504"/>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Add simple text</a:t>
              </a:r>
              <a:endParaRPr lang="en-US" sz="1600" dirty="0"/>
            </a:p>
          </p:txBody>
        </p:sp>
        <p:sp>
          <p:nvSpPr>
            <p:cNvPr id="18" name="Text 16"/>
            <p:cNvSpPr/>
            <p:nvPr/>
          </p:nvSpPr>
          <p:spPr>
            <a:xfrm>
              <a:off x="4846320" y="2980944"/>
              <a:ext cx="3931920" cy="603504"/>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One sentence per page</a:t>
              </a:r>
              <a:endParaRPr lang="en-US" sz="1400" dirty="0"/>
            </a:p>
          </p:txBody>
        </p:sp>
        <p:grpSp>
          <p:nvGrpSpPr>
            <p:cNvPr id="34" name="Group 33">
              <a:extLst>
                <a:ext uri="{FF2B5EF4-FFF2-40B4-BE49-F238E27FC236}">
                  <a16:creationId xmlns:a16="http://schemas.microsoft.com/office/drawing/2014/main" id="{39D9CC83-7AAA-0CB6-CC69-F758AC5258A0}"/>
                </a:ext>
              </a:extLst>
            </p:cNvPr>
            <p:cNvGrpSpPr/>
            <p:nvPr/>
          </p:nvGrpSpPr>
          <p:grpSpPr>
            <a:xfrm>
              <a:off x="457200" y="3675888"/>
              <a:ext cx="457200" cy="457200"/>
              <a:chOff x="457200" y="3675888"/>
              <a:chExt cx="457200" cy="457200"/>
            </a:xfrm>
          </p:grpSpPr>
          <p:sp>
            <p:nvSpPr>
              <p:cNvPr id="20" name="Shape 18"/>
              <p:cNvSpPr/>
              <p:nvPr/>
            </p:nvSpPr>
            <p:spPr>
              <a:xfrm>
                <a:off x="457200" y="3675888"/>
                <a:ext cx="457200" cy="457200"/>
              </a:xfrm>
              <a:prstGeom prst="ellipse">
                <a:avLst/>
              </a:prstGeom>
              <a:solidFill>
                <a:srgbClr val="2E8B84"/>
              </a:solidFill>
              <a:ln w="12700">
                <a:solidFill>
                  <a:srgbClr val="2E8B84"/>
                </a:solidFill>
                <a:prstDash val="solid"/>
              </a:ln>
            </p:spPr>
            <p:txBody>
              <a:bodyPr/>
              <a:lstStyle/>
              <a:p>
                <a:endParaRPr lang="en-US"/>
              </a:p>
            </p:txBody>
          </p:sp>
          <p:sp>
            <p:nvSpPr>
              <p:cNvPr id="21" name="Text 19"/>
              <p:cNvSpPr/>
              <p:nvPr/>
            </p:nvSpPr>
            <p:spPr>
              <a:xfrm>
                <a:off x="457200" y="3675888"/>
                <a:ext cx="457200" cy="457200"/>
              </a:xfrm>
              <a:prstGeom prst="rect">
                <a:avLst/>
              </a:prstGeom>
              <a:noFill/>
              <a:ln/>
            </p:spPr>
            <p:txBody>
              <a:bodyPr wrap="square" lIns="0" tIns="0" rIns="0" bIns="0" rtlCol="0" anchor="ctr"/>
              <a:lstStyle/>
              <a:p>
                <a:pPr marL="0" indent="0" algn="ctr">
                  <a:buNone/>
                </a:pPr>
                <a:r>
                  <a:rPr lang="en-US" sz="1400" b="1" dirty="0">
                    <a:solidFill>
                      <a:srgbClr val="FFFFFF"/>
                    </a:solidFill>
                  </a:rPr>
                  <a:t>4</a:t>
                </a:r>
                <a:endParaRPr lang="en-US" sz="1400" dirty="0"/>
              </a:p>
            </p:txBody>
          </p:sp>
        </p:grpSp>
        <p:sp>
          <p:nvSpPr>
            <p:cNvPr id="22" name="Text 20"/>
            <p:cNvSpPr/>
            <p:nvPr/>
          </p:nvSpPr>
          <p:spPr>
            <a:xfrm>
              <a:off x="1097280" y="3602736"/>
              <a:ext cx="3657600" cy="603504"/>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Add video signing</a:t>
              </a:r>
              <a:endParaRPr lang="en-US" sz="1600" dirty="0"/>
            </a:p>
          </p:txBody>
        </p:sp>
        <p:sp>
          <p:nvSpPr>
            <p:cNvPr id="23" name="Text 21"/>
            <p:cNvSpPr/>
            <p:nvPr/>
          </p:nvSpPr>
          <p:spPr>
            <a:xfrm>
              <a:off x="4846320" y="3602736"/>
              <a:ext cx="3931920" cy="603504"/>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Sign the page — record video</a:t>
              </a:r>
              <a:endParaRPr lang="en-US" sz="1400" dirty="0"/>
            </a:p>
          </p:txBody>
        </p:sp>
        <p:grpSp>
          <p:nvGrpSpPr>
            <p:cNvPr id="35" name="Group 34">
              <a:extLst>
                <a:ext uri="{FF2B5EF4-FFF2-40B4-BE49-F238E27FC236}">
                  <a16:creationId xmlns:a16="http://schemas.microsoft.com/office/drawing/2014/main" id="{40A95256-648D-2371-3982-13CECCF03B0A}"/>
                </a:ext>
              </a:extLst>
            </p:cNvPr>
            <p:cNvGrpSpPr/>
            <p:nvPr/>
          </p:nvGrpSpPr>
          <p:grpSpPr>
            <a:xfrm>
              <a:off x="457200" y="4297680"/>
              <a:ext cx="457200" cy="457200"/>
              <a:chOff x="457200" y="4297680"/>
              <a:chExt cx="457200" cy="457200"/>
            </a:xfrm>
          </p:grpSpPr>
          <p:sp>
            <p:nvSpPr>
              <p:cNvPr id="25" name="Shape 23"/>
              <p:cNvSpPr/>
              <p:nvPr/>
            </p:nvSpPr>
            <p:spPr>
              <a:xfrm>
                <a:off x="457200" y="4297680"/>
                <a:ext cx="457200" cy="457200"/>
              </a:xfrm>
              <a:prstGeom prst="ellipse">
                <a:avLst/>
              </a:prstGeom>
              <a:solidFill>
                <a:srgbClr val="2E8B84"/>
              </a:solidFill>
              <a:ln w="12700">
                <a:solidFill>
                  <a:srgbClr val="2E8B84"/>
                </a:solidFill>
                <a:prstDash val="solid"/>
              </a:ln>
            </p:spPr>
            <p:txBody>
              <a:bodyPr/>
              <a:lstStyle/>
              <a:p>
                <a:endParaRPr lang="en-US"/>
              </a:p>
            </p:txBody>
          </p:sp>
          <p:sp>
            <p:nvSpPr>
              <p:cNvPr id="26" name="Text 24"/>
              <p:cNvSpPr/>
              <p:nvPr/>
            </p:nvSpPr>
            <p:spPr>
              <a:xfrm>
                <a:off x="457200" y="4297680"/>
                <a:ext cx="457200" cy="457200"/>
              </a:xfrm>
              <a:prstGeom prst="rect">
                <a:avLst/>
              </a:prstGeom>
              <a:noFill/>
              <a:ln/>
            </p:spPr>
            <p:txBody>
              <a:bodyPr wrap="square" lIns="0" tIns="0" rIns="0" bIns="0" rtlCol="0" anchor="ctr"/>
              <a:lstStyle/>
              <a:p>
                <a:pPr marL="0" indent="0" algn="ctr">
                  <a:buNone/>
                </a:pPr>
                <a:r>
                  <a:rPr lang="en-US" sz="1400" b="1" dirty="0">
                    <a:solidFill>
                      <a:srgbClr val="FFFFFF"/>
                    </a:solidFill>
                  </a:rPr>
                  <a:t>5</a:t>
                </a:r>
                <a:endParaRPr lang="en-US" sz="1400" dirty="0"/>
              </a:p>
            </p:txBody>
          </p:sp>
        </p:grpSp>
        <p:sp>
          <p:nvSpPr>
            <p:cNvPr id="27" name="Text 25"/>
            <p:cNvSpPr/>
            <p:nvPr/>
          </p:nvSpPr>
          <p:spPr>
            <a:xfrm>
              <a:off x="1097280" y="4224528"/>
              <a:ext cx="3657600" cy="603504"/>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Publish</a:t>
              </a:r>
              <a:endParaRPr lang="en-US" sz="1600" dirty="0"/>
            </a:p>
          </p:txBody>
        </p:sp>
        <p:sp>
          <p:nvSpPr>
            <p:cNvPr id="28" name="Text 26"/>
            <p:cNvSpPr/>
            <p:nvPr/>
          </p:nvSpPr>
          <p:spPr>
            <a:xfrm>
              <a:off x="4846320" y="4224528"/>
              <a:ext cx="3931920" cy="603504"/>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Share with students and families</a:t>
              </a:r>
              <a:endParaRPr lang="en-US" sz="1400" dirty="0"/>
            </a:p>
          </p:txBody>
        </p:sp>
      </p:grpSp>
      <p:sp>
        <p:nvSpPr>
          <p:cNvPr id="29" name="Shape 27"/>
          <p:cNvSpPr/>
          <p:nvPr/>
        </p:nvSpPr>
        <p:spPr>
          <a:xfrm>
            <a:off x="365760" y="4617720"/>
            <a:ext cx="8412480" cy="475488"/>
          </a:xfrm>
          <a:prstGeom prst="rect">
            <a:avLst/>
          </a:prstGeom>
          <a:solidFill>
            <a:srgbClr val="1A5C5A"/>
          </a:solidFill>
          <a:ln w="12700">
            <a:solidFill>
              <a:srgbClr val="1A5C5A"/>
            </a:solidFill>
            <a:prstDash val="solid"/>
          </a:ln>
        </p:spPr>
        <p:txBody>
          <a:bodyPr/>
          <a:lstStyle/>
          <a:p>
            <a:endParaRPr lang="en-US"/>
          </a:p>
        </p:txBody>
      </p:sp>
      <p:sp>
        <p:nvSpPr>
          <p:cNvPr id="30" name="Text 28"/>
          <p:cNvSpPr/>
          <p:nvPr/>
        </p:nvSpPr>
        <p:spPr>
          <a:xfrm>
            <a:off x="548640" y="4617720"/>
            <a:ext cx="8229600" cy="475488"/>
          </a:xfrm>
          <a:prstGeom prst="rect">
            <a:avLst/>
          </a:prstGeom>
          <a:noFill/>
          <a:ln/>
        </p:spPr>
        <p:txBody>
          <a:bodyPr wrap="square" rtlCol="0" anchor="ctr"/>
          <a:lstStyle/>
          <a:p>
            <a:pPr marL="0" indent="0">
              <a:buNone/>
            </a:pPr>
            <a:r>
              <a:rPr lang="en-US" sz="1600" b="1" i="1" dirty="0">
                <a:solidFill>
                  <a:srgbClr val="E8A020"/>
                </a:solidFill>
                <a:latin typeface="Calibri" pitchFamily="34" charset="0"/>
                <a:ea typeface="Calibri" pitchFamily="34" charset="-122"/>
                <a:cs typeface="Calibri" pitchFamily="34" charset="-120"/>
              </a:rPr>
              <a:t>Book Creator is just the tool.  The story is the important part.</a:t>
            </a:r>
            <a:endParaRPr lang="en-US" sz="16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347472" y="192024"/>
            <a:ext cx="2084832" cy="329184"/>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47472" y="192024"/>
            <a:ext cx="2084832" cy="329184"/>
          </a:xfrm>
          <a:prstGeom prst="rect">
            <a:avLst/>
          </a:prstGeom>
          <a:noFill/>
          <a:ln/>
        </p:spPr>
        <p:txBody>
          <a:bodyPr wrap="square" lIns="0" tIns="0" rIns="0" bIns="0" rtlCol="0" anchor="ctr"/>
          <a:lstStyle/>
          <a:p>
            <a:pPr marL="0" indent="0" algn="ctr">
              <a:buNone/>
            </a:pPr>
            <a:r>
              <a:rPr lang="en-US" sz="1100" b="1" dirty="0">
                <a:solidFill>
                  <a:srgbClr val="FFFFFF"/>
                </a:solidFill>
              </a:rPr>
              <a:t>GETTING STARTED</a:t>
            </a:r>
            <a:endParaRPr lang="en-US" sz="1100" dirty="0"/>
          </a:p>
        </p:txBody>
      </p:sp>
      <p:sp>
        <p:nvSpPr>
          <p:cNvPr id="4" name="Text 2"/>
          <p:cNvSpPr/>
          <p:nvPr/>
        </p:nvSpPr>
        <p:spPr>
          <a:xfrm>
            <a:off x="347472" y="621792"/>
            <a:ext cx="8449056" cy="649224"/>
          </a:xfrm>
          <a:prstGeom prst="rect">
            <a:avLst/>
          </a:prstGeom>
          <a:noFill/>
          <a:ln/>
        </p:spPr>
        <p:txBody>
          <a:bodyPr wrap="square" rtlCol="0" anchor="ctr"/>
          <a:lstStyle/>
          <a:p>
            <a:pPr marL="0" indent="0">
              <a:buNone/>
            </a:pPr>
            <a:r>
              <a:rPr lang="en-US" sz="2800" b="1" dirty="0">
                <a:solidFill>
                  <a:srgbClr val="1A5C5A"/>
                </a:solidFill>
                <a:latin typeface="Calibri" pitchFamily="34" charset="0"/>
                <a:ea typeface="Calibri" pitchFamily="34" charset="-122"/>
                <a:cs typeface="Calibri" pitchFamily="34" charset="-120"/>
              </a:rPr>
              <a:t>Step 1 — Open Book Creator</a:t>
            </a:r>
            <a:endParaRPr lang="en-US" sz="2800" dirty="0"/>
          </a:p>
        </p:txBody>
      </p:sp>
      <p:sp>
        <p:nvSpPr>
          <p:cNvPr id="5" name="Text 3"/>
          <p:cNvSpPr/>
          <p:nvPr/>
        </p:nvSpPr>
        <p:spPr>
          <a:xfrm>
            <a:off x="347472" y="1371600"/>
            <a:ext cx="5029200" cy="320040"/>
          </a:xfrm>
          <a:prstGeom prst="rect">
            <a:avLst/>
          </a:prstGeom>
          <a:noFill/>
          <a:ln/>
        </p:spPr>
        <p:txBody>
          <a:bodyPr wrap="square" rtlCol="0" anchor="ctr"/>
          <a:lstStyle/>
          <a:p>
            <a:pPr marL="0" indent="0">
              <a:buNone/>
            </a:pPr>
            <a:r>
              <a:rPr lang="en-US" sz="1500" dirty="0">
                <a:solidFill>
                  <a:srgbClr val="2C2C2C"/>
                </a:solidFill>
                <a:latin typeface="Calibri" pitchFamily="34" charset="0"/>
                <a:ea typeface="Calibri" pitchFamily="34" charset="-122"/>
                <a:cs typeface="Calibri" pitchFamily="34" charset="-120"/>
              </a:rPr>
              <a:t>Open your browser and go to</a:t>
            </a:r>
            <a:endParaRPr lang="en-US" sz="1500" dirty="0"/>
          </a:p>
        </p:txBody>
      </p:sp>
      <p:sp>
        <p:nvSpPr>
          <p:cNvPr id="6" name="Text 4"/>
          <p:cNvSpPr/>
          <p:nvPr/>
        </p:nvSpPr>
        <p:spPr>
          <a:xfrm>
            <a:off x="347472" y="1664208"/>
            <a:ext cx="5029200" cy="384048"/>
          </a:xfrm>
          <a:prstGeom prst="rect">
            <a:avLst/>
          </a:prstGeom>
          <a:noFill/>
          <a:ln/>
        </p:spPr>
        <p:txBody>
          <a:bodyPr wrap="square" rtlCol="0" anchor="ctr"/>
          <a:lstStyle/>
          <a:p>
            <a:pPr marL="0" indent="0">
              <a:buNone/>
            </a:pPr>
            <a:r>
              <a:rPr lang="en-US" sz="1800" b="1" dirty="0">
                <a:solidFill>
                  <a:srgbClr val="2E8B84"/>
                </a:solidFill>
                <a:latin typeface="Calibri" pitchFamily="34" charset="0"/>
                <a:ea typeface="Calibri" pitchFamily="34" charset="-122"/>
                <a:cs typeface="Calibri" pitchFamily="34" charset="-120"/>
              </a:rPr>
              <a:t>app.bookcreator.com</a:t>
            </a:r>
            <a:endParaRPr lang="en-US" sz="1800" dirty="0"/>
          </a:p>
        </p:txBody>
      </p:sp>
      <p:sp>
        <p:nvSpPr>
          <p:cNvPr id="7" name="Shape 5"/>
          <p:cNvSpPr/>
          <p:nvPr/>
        </p:nvSpPr>
        <p:spPr>
          <a:xfrm>
            <a:off x="347472" y="2194560"/>
            <a:ext cx="4572000" cy="685800"/>
          </a:xfrm>
          <a:prstGeom prst="roundRect">
            <a:avLst>
              <a:gd name="adj" fmla="val 10667"/>
            </a:avLst>
          </a:prstGeom>
          <a:solidFill>
            <a:srgbClr val="D6EFED"/>
          </a:solidFill>
          <a:ln w="12700">
            <a:solidFill>
              <a:srgbClr val="2E8B84"/>
            </a:solidFill>
            <a:prstDash val="solid"/>
          </a:ln>
        </p:spPr>
        <p:txBody>
          <a:bodyPr/>
          <a:lstStyle/>
          <a:p>
            <a:endParaRPr lang="en-US"/>
          </a:p>
        </p:txBody>
      </p:sp>
      <p:sp>
        <p:nvSpPr>
          <p:cNvPr id="8" name="Text 6"/>
          <p:cNvSpPr/>
          <p:nvPr/>
        </p:nvSpPr>
        <p:spPr>
          <a:xfrm>
            <a:off x="502920" y="2194560"/>
            <a:ext cx="4297680" cy="685800"/>
          </a:xfrm>
          <a:prstGeom prst="rect">
            <a:avLst/>
          </a:prstGeom>
          <a:noFill/>
          <a:ln/>
        </p:spPr>
        <p:txBody>
          <a:bodyPr wrap="square" rtlCol="0" anchor="ctr"/>
          <a:lstStyle/>
          <a:p>
            <a:pPr marL="0" indent="0">
              <a:buNone/>
            </a:pPr>
            <a:r>
              <a:rPr lang="en-US" sz="1500" b="1" dirty="0">
                <a:solidFill>
                  <a:srgbClr val="1A5C5A"/>
                </a:solidFill>
                <a:latin typeface="Calibri" pitchFamily="34" charset="0"/>
                <a:ea typeface="Calibri" pitchFamily="34" charset="-122"/>
                <a:cs typeface="Calibri" pitchFamily="34" charset="-120"/>
              </a:rPr>
              <a:t>Create a FREE account</a:t>
            </a:r>
            <a:r>
              <a:rPr lang="en-US" sz="1100" i="1" dirty="0">
                <a:solidFill>
                  <a:srgbClr val="6B7280"/>
                </a:solidFill>
                <a:latin typeface="Calibri" pitchFamily="34" charset="0"/>
                <a:ea typeface="Calibri" pitchFamily="34" charset="-122"/>
                <a:cs typeface="Calibri" pitchFamily="34" charset="-120"/>
              </a:rPr>
              <a:t>  New users</a:t>
            </a:r>
            <a:endParaRPr lang="en-US" sz="1500" dirty="0"/>
          </a:p>
        </p:txBody>
      </p:sp>
      <p:sp>
        <p:nvSpPr>
          <p:cNvPr id="9" name="Shape 7"/>
          <p:cNvSpPr/>
          <p:nvPr/>
        </p:nvSpPr>
        <p:spPr>
          <a:xfrm>
            <a:off x="347472" y="3017520"/>
            <a:ext cx="4572000" cy="685800"/>
          </a:xfrm>
          <a:prstGeom prst="roundRect">
            <a:avLst>
              <a:gd name="adj" fmla="val 10667"/>
            </a:avLst>
          </a:prstGeom>
          <a:solidFill>
            <a:srgbClr val="FEF3DC"/>
          </a:solidFill>
          <a:ln w="12700">
            <a:solidFill>
              <a:srgbClr val="2E8B84"/>
            </a:solidFill>
            <a:prstDash val="solid"/>
          </a:ln>
        </p:spPr>
        <p:txBody>
          <a:bodyPr/>
          <a:lstStyle/>
          <a:p>
            <a:endParaRPr lang="en-US"/>
          </a:p>
        </p:txBody>
      </p:sp>
      <p:sp>
        <p:nvSpPr>
          <p:cNvPr id="10" name="Text 8"/>
          <p:cNvSpPr/>
          <p:nvPr/>
        </p:nvSpPr>
        <p:spPr>
          <a:xfrm>
            <a:off x="502920" y="3017520"/>
            <a:ext cx="4297680" cy="685800"/>
          </a:xfrm>
          <a:prstGeom prst="rect">
            <a:avLst/>
          </a:prstGeom>
          <a:noFill/>
          <a:ln/>
        </p:spPr>
        <p:txBody>
          <a:bodyPr wrap="square" rtlCol="0" anchor="ctr"/>
          <a:lstStyle/>
          <a:p>
            <a:pPr marL="0" indent="0">
              <a:buNone/>
            </a:pPr>
            <a:r>
              <a:rPr lang="en-US" sz="1500" b="1" dirty="0">
                <a:solidFill>
                  <a:srgbClr val="1A5C5A"/>
                </a:solidFill>
                <a:latin typeface="Calibri" pitchFamily="34" charset="0"/>
                <a:ea typeface="Calibri" pitchFamily="34" charset="-122"/>
                <a:cs typeface="Calibri" pitchFamily="34" charset="-120"/>
              </a:rPr>
              <a:t>Log in</a:t>
            </a:r>
            <a:r>
              <a:rPr lang="en-US" sz="1100" i="1" dirty="0">
                <a:solidFill>
                  <a:srgbClr val="6B7280"/>
                </a:solidFill>
                <a:latin typeface="Calibri" pitchFamily="34" charset="0"/>
                <a:ea typeface="Calibri" pitchFamily="34" charset="-122"/>
                <a:cs typeface="Calibri" pitchFamily="34" charset="-120"/>
              </a:rPr>
              <a:t>  Existing users</a:t>
            </a:r>
            <a:endParaRPr lang="en-US" sz="1500" dirty="0"/>
          </a:p>
        </p:txBody>
      </p:sp>
      <p:sp>
        <p:nvSpPr>
          <p:cNvPr id="13" name="Shape 11"/>
          <p:cNvSpPr/>
          <p:nvPr/>
        </p:nvSpPr>
        <p:spPr>
          <a:xfrm>
            <a:off x="347472" y="3703320"/>
            <a:ext cx="8449056" cy="777240"/>
          </a:xfrm>
          <a:prstGeom prst="rect">
            <a:avLst/>
          </a:prstGeom>
          <a:solidFill>
            <a:srgbClr val="FFF8EC"/>
          </a:solidFill>
          <a:ln w="19050">
            <a:solidFill>
              <a:srgbClr val="E8A020"/>
            </a:solidFill>
            <a:prstDash val="solid"/>
          </a:ln>
        </p:spPr>
        <p:txBody>
          <a:bodyPr/>
          <a:lstStyle/>
          <a:p>
            <a:endParaRPr lang="en-US"/>
          </a:p>
        </p:txBody>
      </p:sp>
      <p:sp>
        <p:nvSpPr>
          <p:cNvPr id="14" name="Text 12"/>
          <p:cNvSpPr/>
          <p:nvPr/>
        </p:nvSpPr>
        <p:spPr>
          <a:xfrm>
            <a:off x="548640" y="3703320"/>
            <a:ext cx="8138160" cy="777240"/>
          </a:xfrm>
          <a:prstGeom prst="rect">
            <a:avLst/>
          </a:prstGeom>
          <a:noFill/>
          <a:ln/>
        </p:spPr>
        <p:txBody>
          <a:bodyPr wrap="square" rtlCol="0" anchor="ctr"/>
          <a:lstStyle/>
          <a:p>
            <a:pPr marL="0" indent="0">
              <a:buNone/>
            </a:pPr>
            <a:r>
              <a:rPr lang="en-US" sz="1300" b="1" dirty="0">
                <a:solidFill>
                  <a:srgbClr val="E8A020"/>
                </a:solidFill>
                <a:latin typeface="Calibri" pitchFamily="34" charset="0"/>
                <a:ea typeface="Calibri" pitchFamily="34" charset="-122"/>
                <a:cs typeface="Calibri" pitchFamily="34" charset="-120"/>
              </a:rPr>
              <a:t>💡  Teacher Tip: </a:t>
            </a:r>
            <a:r>
              <a:rPr lang="en-US" sz="1300" dirty="0">
                <a:solidFill>
                  <a:srgbClr val="2C2C2C"/>
                </a:solidFill>
                <a:latin typeface="Calibri" pitchFamily="34" charset="0"/>
                <a:ea typeface="Calibri" pitchFamily="34" charset="-122"/>
                <a:cs typeface="Calibri" pitchFamily="34" charset="-120"/>
              </a:rPr>
              <a:t>A Google account makes sign-in easy for teachers and students.</a:t>
            </a:r>
            <a:endParaRPr lang="en-US" sz="1300" dirty="0"/>
          </a:p>
        </p:txBody>
      </p:sp>
      <p:pic>
        <p:nvPicPr>
          <p:cNvPr id="16" name="Picture 15">
            <a:extLst>
              <a:ext uri="{FF2B5EF4-FFF2-40B4-BE49-F238E27FC236}">
                <a16:creationId xmlns:a16="http://schemas.microsoft.com/office/drawing/2014/main" id="{B82771AC-4ED9-FDC7-8B03-CBE47FA8AE7A}"/>
              </a:ext>
            </a:extLst>
          </p:cNvPr>
          <p:cNvPicPr>
            <a:picLocks noChangeAspect="1"/>
          </p:cNvPicPr>
          <p:nvPr/>
        </p:nvPicPr>
        <p:blipFill>
          <a:blip r:embed="rId3"/>
          <a:stretch>
            <a:fillRect/>
          </a:stretch>
        </p:blipFill>
        <p:spPr>
          <a:xfrm>
            <a:off x="5074920" y="1304589"/>
            <a:ext cx="4017566" cy="2147272"/>
          </a:xfrm>
          <a:prstGeom prst="rect">
            <a:avLst/>
          </a:prstGeom>
        </p:spPr>
      </p:pic>
      <p:sp>
        <p:nvSpPr>
          <p:cNvPr id="17" name="TextBox 16">
            <a:extLst>
              <a:ext uri="{FF2B5EF4-FFF2-40B4-BE49-F238E27FC236}">
                <a16:creationId xmlns:a16="http://schemas.microsoft.com/office/drawing/2014/main" id="{A84B7906-E6E1-825F-1A16-BB2DE7EAAEC8}"/>
              </a:ext>
            </a:extLst>
          </p:cNvPr>
          <p:cNvSpPr txBox="1"/>
          <p:nvPr/>
        </p:nvSpPr>
        <p:spPr>
          <a:xfrm>
            <a:off x="-1675051" y="-906308"/>
            <a:ext cx="184731" cy="369332"/>
          </a:xfrm>
          <a:prstGeom prst="rect">
            <a:avLst/>
          </a:prstGeom>
          <a:noFill/>
        </p:spPr>
        <p:txBody>
          <a:bodyPr wrap="none" rtlCol="0">
            <a:spAutoFit/>
          </a:bodyPr>
          <a:lstStyle/>
          <a:p>
            <a:endParaRPr lang="en-US" dirty="0"/>
          </a:p>
        </p:txBody>
      </p:sp>
      <p:pic>
        <p:nvPicPr>
          <p:cNvPr id="19" name="Picture 18">
            <a:extLst>
              <a:ext uri="{FF2B5EF4-FFF2-40B4-BE49-F238E27FC236}">
                <a16:creationId xmlns:a16="http://schemas.microsoft.com/office/drawing/2014/main" id="{67EF68D0-96BF-0528-FCA9-F32BA08E468C}"/>
              </a:ext>
            </a:extLst>
          </p:cNvPr>
          <p:cNvPicPr>
            <a:picLocks noChangeAspect="1"/>
          </p:cNvPicPr>
          <p:nvPr/>
        </p:nvPicPr>
        <p:blipFill>
          <a:blip r:embed="rId4"/>
          <a:stretch/>
        </p:blipFill>
        <p:spPr>
          <a:xfrm>
            <a:off x="2959036" y="2237613"/>
            <a:ext cx="1919288" cy="590550"/>
          </a:xfrm>
          <a:prstGeom prst="rect">
            <a:avLst/>
          </a:prstGeom>
        </p:spPr>
      </p:pic>
      <p:pic>
        <p:nvPicPr>
          <p:cNvPr id="21" name="Picture 20">
            <a:extLst>
              <a:ext uri="{FF2B5EF4-FFF2-40B4-BE49-F238E27FC236}">
                <a16:creationId xmlns:a16="http://schemas.microsoft.com/office/drawing/2014/main" id="{ACC4B359-5058-AA4B-C67B-E3EA2FDD259D}"/>
              </a:ext>
            </a:extLst>
          </p:cNvPr>
          <p:cNvPicPr>
            <a:picLocks noChangeAspect="1"/>
          </p:cNvPicPr>
          <p:nvPr/>
        </p:nvPicPr>
        <p:blipFill>
          <a:blip r:embed="rId5"/>
          <a:stretch/>
        </p:blipFill>
        <p:spPr>
          <a:xfrm>
            <a:off x="3226628" y="3063686"/>
            <a:ext cx="1384102" cy="613494"/>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347472" y="192024"/>
            <a:ext cx="2084832" cy="329184"/>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47472" y="192024"/>
            <a:ext cx="2084832" cy="329184"/>
          </a:xfrm>
          <a:prstGeom prst="rect">
            <a:avLst/>
          </a:prstGeom>
          <a:noFill/>
          <a:ln/>
        </p:spPr>
        <p:txBody>
          <a:bodyPr wrap="square" lIns="0" tIns="0" rIns="0" bIns="0" rtlCol="0" anchor="ctr"/>
          <a:lstStyle/>
          <a:p>
            <a:pPr marL="0" indent="0" algn="ctr">
              <a:buNone/>
            </a:pPr>
            <a:r>
              <a:rPr lang="en-US" sz="1100" b="1" dirty="0">
                <a:solidFill>
                  <a:srgbClr val="FFFFFF"/>
                </a:solidFill>
              </a:rPr>
              <a:t>GETTING STARTED</a:t>
            </a:r>
            <a:endParaRPr lang="en-US" sz="1100" dirty="0"/>
          </a:p>
        </p:txBody>
      </p:sp>
      <p:sp>
        <p:nvSpPr>
          <p:cNvPr id="4" name="Text 2"/>
          <p:cNvSpPr/>
          <p:nvPr/>
        </p:nvSpPr>
        <p:spPr>
          <a:xfrm>
            <a:off x="347472" y="638049"/>
            <a:ext cx="8449056" cy="649224"/>
          </a:xfrm>
          <a:prstGeom prst="rect">
            <a:avLst/>
          </a:prstGeom>
          <a:noFill/>
          <a:ln/>
        </p:spPr>
        <p:txBody>
          <a:bodyPr wrap="square" rtlCol="0" anchor="ctr"/>
          <a:lstStyle/>
          <a:p>
            <a:pPr marL="0" indent="0">
              <a:buNone/>
            </a:pPr>
            <a:r>
              <a:rPr lang="en-US" sz="2800" b="1" dirty="0">
                <a:solidFill>
                  <a:srgbClr val="1A5C5A"/>
                </a:solidFill>
                <a:latin typeface="Calibri" pitchFamily="34" charset="0"/>
                <a:ea typeface="Calibri" pitchFamily="34" charset="-122"/>
                <a:cs typeface="Calibri" pitchFamily="34" charset="-120"/>
              </a:rPr>
              <a:t>Steps 2–4 — Create &amp; Set Up Your Book</a:t>
            </a:r>
            <a:endParaRPr lang="en-US" sz="2800" dirty="0"/>
          </a:p>
        </p:txBody>
      </p:sp>
      <p:sp>
        <p:nvSpPr>
          <p:cNvPr id="5" name="Shape 3"/>
          <p:cNvSpPr/>
          <p:nvPr/>
        </p:nvSpPr>
        <p:spPr>
          <a:xfrm>
            <a:off x="347472" y="1408176"/>
            <a:ext cx="402336" cy="402336"/>
          </a:xfrm>
          <a:prstGeom prst="ellipse">
            <a:avLst/>
          </a:prstGeom>
          <a:solidFill>
            <a:srgbClr val="2E8B84"/>
          </a:solidFill>
          <a:ln w="12700">
            <a:solidFill>
              <a:srgbClr val="2E8B84"/>
            </a:solidFill>
            <a:prstDash val="solid"/>
          </a:ln>
        </p:spPr>
        <p:txBody>
          <a:bodyPr/>
          <a:lstStyle/>
          <a:p>
            <a:endParaRPr lang="en-US"/>
          </a:p>
        </p:txBody>
      </p:sp>
      <p:sp>
        <p:nvSpPr>
          <p:cNvPr id="6" name="Text 4"/>
          <p:cNvSpPr/>
          <p:nvPr/>
        </p:nvSpPr>
        <p:spPr>
          <a:xfrm>
            <a:off x="347472" y="1408176"/>
            <a:ext cx="402336" cy="402336"/>
          </a:xfrm>
          <a:prstGeom prst="rect">
            <a:avLst/>
          </a:prstGeom>
          <a:noFill/>
          <a:ln/>
        </p:spPr>
        <p:txBody>
          <a:bodyPr wrap="square" lIns="0" tIns="0" rIns="0" bIns="0" rtlCol="0" anchor="ctr"/>
          <a:lstStyle/>
          <a:p>
            <a:pPr marL="0" indent="0" algn="ctr">
              <a:buNone/>
            </a:pPr>
            <a:r>
              <a:rPr lang="en-US" sz="1400" b="1" dirty="0">
                <a:solidFill>
                  <a:srgbClr val="FFFFFF"/>
                </a:solidFill>
              </a:rPr>
              <a:t>1</a:t>
            </a:r>
            <a:endParaRPr lang="en-US" sz="1400" dirty="0"/>
          </a:p>
        </p:txBody>
      </p:sp>
      <p:sp>
        <p:nvSpPr>
          <p:cNvPr id="7" name="Text 5"/>
          <p:cNvSpPr/>
          <p:nvPr/>
        </p:nvSpPr>
        <p:spPr>
          <a:xfrm>
            <a:off x="868680" y="1371600"/>
            <a:ext cx="7863840" cy="475488"/>
          </a:xfrm>
          <a:prstGeom prst="rect">
            <a:avLst/>
          </a:prstGeom>
          <a:noFill/>
          <a:ln/>
        </p:spPr>
        <p:txBody>
          <a:bodyPr wrap="square" rtlCol="0" anchor="ctr"/>
          <a:lstStyle/>
          <a:p>
            <a:pPr marL="0" indent="0">
              <a:buNone/>
            </a:pPr>
            <a:r>
              <a:rPr lang="en-US" sz="1500" dirty="0">
                <a:solidFill>
                  <a:srgbClr val="2C2C2C"/>
                </a:solidFill>
                <a:latin typeface="Calibri" pitchFamily="34" charset="0"/>
                <a:ea typeface="Calibri" pitchFamily="34" charset="-122"/>
                <a:cs typeface="Calibri" pitchFamily="34" charset="-120"/>
              </a:rPr>
              <a:t>Click the  + New Book  button from your library.</a:t>
            </a:r>
            <a:endParaRPr lang="en-US" sz="1500" dirty="0"/>
          </a:p>
        </p:txBody>
      </p:sp>
      <p:sp>
        <p:nvSpPr>
          <p:cNvPr id="8" name="Shape 6"/>
          <p:cNvSpPr/>
          <p:nvPr/>
        </p:nvSpPr>
        <p:spPr>
          <a:xfrm>
            <a:off x="347472" y="2276856"/>
            <a:ext cx="402336" cy="402336"/>
          </a:xfrm>
          <a:prstGeom prst="ellipse">
            <a:avLst/>
          </a:prstGeom>
          <a:solidFill>
            <a:srgbClr val="2E8B84"/>
          </a:solidFill>
          <a:ln w="12700">
            <a:solidFill>
              <a:srgbClr val="2E8B84"/>
            </a:solidFill>
            <a:prstDash val="solid"/>
          </a:ln>
        </p:spPr>
        <p:txBody>
          <a:bodyPr/>
          <a:lstStyle/>
          <a:p>
            <a:endParaRPr lang="en-US"/>
          </a:p>
        </p:txBody>
      </p:sp>
      <p:sp>
        <p:nvSpPr>
          <p:cNvPr id="9" name="Text 7"/>
          <p:cNvSpPr/>
          <p:nvPr/>
        </p:nvSpPr>
        <p:spPr>
          <a:xfrm>
            <a:off x="347472" y="2276856"/>
            <a:ext cx="402336" cy="402336"/>
          </a:xfrm>
          <a:prstGeom prst="rect">
            <a:avLst/>
          </a:prstGeom>
          <a:noFill/>
          <a:ln/>
        </p:spPr>
        <p:txBody>
          <a:bodyPr wrap="square" lIns="0" tIns="0" rIns="0" bIns="0" rtlCol="0" anchor="ctr"/>
          <a:lstStyle/>
          <a:p>
            <a:pPr marL="0" indent="0" algn="ctr">
              <a:buNone/>
            </a:pPr>
            <a:r>
              <a:rPr lang="en-US" sz="1400" b="1" dirty="0">
                <a:solidFill>
                  <a:srgbClr val="FFFFFF"/>
                </a:solidFill>
              </a:rPr>
              <a:t>2</a:t>
            </a:r>
            <a:endParaRPr lang="en-US" sz="1400" dirty="0"/>
          </a:p>
        </p:txBody>
      </p:sp>
      <p:sp>
        <p:nvSpPr>
          <p:cNvPr id="10" name="Text 8"/>
          <p:cNvSpPr/>
          <p:nvPr/>
        </p:nvSpPr>
        <p:spPr>
          <a:xfrm>
            <a:off x="868680" y="2240280"/>
            <a:ext cx="7863840" cy="475488"/>
          </a:xfrm>
          <a:prstGeom prst="rect">
            <a:avLst/>
          </a:prstGeom>
          <a:noFill/>
          <a:ln/>
        </p:spPr>
        <p:txBody>
          <a:bodyPr wrap="square" rtlCol="0" anchor="ctr"/>
          <a:lstStyle/>
          <a:p>
            <a:pPr marL="0" indent="0">
              <a:buNone/>
            </a:pPr>
            <a:r>
              <a:rPr lang="en-US" sz="1500" dirty="0">
                <a:solidFill>
                  <a:srgbClr val="2C2C2C"/>
                </a:solidFill>
                <a:latin typeface="Calibri" pitchFamily="34" charset="0"/>
                <a:ea typeface="Calibri" pitchFamily="34" charset="-122"/>
                <a:cs typeface="Calibri" pitchFamily="34" charset="-120"/>
              </a:rPr>
              <a:t>Choose your orientation — Landscape is recommended for classroom books.</a:t>
            </a:r>
            <a:endParaRPr lang="en-US" sz="1500" dirty="0"/>
          </a:p>
        </p:txBody>
      </p:sp>
      <p:sp>
        <p:nvSpPr>
          <p:cNvPr id="11" name="Shape 9"/>
          <p:cNvSpPr/>
          <p:nvPr/>
        </p:nvSpPr>
        <p:spPr>
          <a:xfrm>
            <a:off x="347472" y="3145536"/>
            <a:ext cx="402336" cy="402336"/>
          </a:xfrm>
          <a:prstGeom prst="ellipse">
            <a:avLst/>
          </a:prstGeom>
          <a:solidFill>
            <a:srgbClr val="2E8B84"/>
          </a:solidFill>
          <a:ln w="12700">
            <a:solidFill>
              <a:srgbClr val="2E8B84"/>
            </a:solidFill>
            <a:prstDash val="solid"/>
          </a:ln>
        </p:spPr>
        <p:txBody>
          <a:bodyPr/>
          <a:lstStyle/>
          <a:p>
            <a:endParaRPr lang="en-US"/>
          </a:p>
        </p:txBody>
      </p:sp>
      <p:sp>
        <p:nvSpPr>
          <p:cNvPr id="12" name="Text 10"/>
          <p:cNvSpPr/>
          <p:nvPr/>
        </p:nvSpPr>
        <p:spPr>
          <a:xfrm>
            <a:off x="347472" y="3145536"/>
            <a:ext cx="402336" cy="402336"/>
          </a:xfrm>
          <a:prstGeom prst="rect">
            <a:avLst/>
          </a:prstGeom>
          <a:noFill/>
          <a:ln/>
        </p:spPr>
        <p:txBody>
          <a:bodyPr wrap="square" lIns="0" tIns="0" rIns="0" bIns="0" rtlCol="0" anchor="ctr"/>
          <a:lstStyle/>
          <a:p>
            <a:pPr marL="0" indent="0" algn="ctr">
              <a:buNone/>
            </a:pPr>
            <a:r>
              <a:rPr lang="en-US" sz="1400" b="1" dirty="0">
                <a:solidFill>
                  <a:srgbClr val="FFFFFF"/>
                </a:solidFill>
              </a:rPr>
              <a:t>3</a:t>
            </a:r>
            <a:endParaRPr lang="en-US" sz="1400" dirty="0"/>
          </a:p>
        </p:txBody>
      </p:sp>
      <p:sp>
        <p:nvSpPr>
          <p:cNvPr id="13" name="Text 11"/>
          <p:cNvSpPr/>
          <p:nvPr/>
        </p:nvSpPr>
        <p:spPr>
          <a:xfrm>
            <a:off x="868680" y="3108960"/>
            <a:ext cx="7863840" cy="475488"/>
          </a:xfrm>
          <a:prstGeom prst="rect">
            <a:avLst/>
          </a:prstGeom>
          <a:noFill/>
          <a:ln/>
        </p:spPr>
        <p:txBody>
          <a:bodyPr wrap="square" rtlCol="0" anchor="ctr"/>
          <a:lstStyle/>
          <a:p>
            <a:pPr marL="0" indent="0">
              <a:buNone/>
            </a:pPr>
            <a:r>
              <a:rPr lang="en-US" sz="1500" dirty="0">
                <a:solidFill>
                  <a:srgbClr val="2C2C2C"/>
                </a:solidFill>
                <a:latin typeface="Calibri" pitchFamily="34" charset="0"/>
                <a:ea typeface="Calibri" pitchFamily="34" charset="-122"/>
                <a:cs typeface="Calibri" pitchFamily="34" charset="-120"/>
              </a:rPr>
              <a:t>Your blank book opens.  Click the title to rename it.</a:t>
            </a:r>
            <a:endParaRPr lang="en-US" sz="1500" dirty="0"/>
          </a:p>
        </p:txBody>
      </p:sp>
      <p:sp>
        <p:nvSpPr>
          <p:cNvPr id="16" name="Shape 14"/>
          <p:cNvSpPr/>
          <p:nvPr/>
        </p:nvSpPr>
        <p:spPr>
          <a:xfrm>
            <a:off x="347472" y="3703320"/>
            <a:ext cx="8449056" cy="777240"/>
          </a:xfrm>
          <a:prstGeom prst="rect">
            <a:avLst/>
          </a:prstGeom>
          <a:solidFill>
            <a:srgbClr val="FFF8EC"/>
          </a:solidFill>
          <a:ln w="19050">
            <a:solidFill>
              <a:srgbClr val="E8A020"/>
            </a:solidFill>
            <a:prstDash val="solid"/>
          </a:ln>
        </p:spPr>
        <p:txBody>
          <a:bodyPr/>
          <a:lstStyle/>
          <a:p>
            <a:endParaRPr lang="en-US"/>
          </a:p>
        </p:txBody>
      </p:sp>
      <p:sp>
        <p:nvSpPr>
          <p:cNvPr id="17" name="Text 15"/>
          <p:cNvSpPr/>
          <p:nvPr/>
        </p:nvSpPr>
        <p:spPr>
          <a:xfrm>
            <a:off x="548640" y="3703320"/>
            <a:ext cx="8138160" cy="777240"/>
          </a:xfrm>
          <a:prstGeom prst="rect">
            <a:avLst/>
          </a:prstGeom>
          <a:noFill/>
          <a:ln/>
        </p:spPr>
        <p:txBody>
          <a:bodyPr wrap="square" rtlCol="0" anchor="ctr"/>
          <a:lstStyle/>
          <a:p>
            <a:pPr marL="0" indent="0">
              <a:buNone/>
            </a:pPr>
            <a:r>
              <a:rPr lang="en-US" sz="1300" b="1" dirty="0">
                <a:solidFill>
                  <a:srgbClr val="E8A020"/>
                </a:solidFill>
                <a:latin typeface="Calibri" pitchFamily="34" charset="0"/>
                <a:ea typeface="Calibri" pitchFamily="34" charset="-122"/>
                <a:cs typeface="Calibri" pitchFamily="34" charset="-120"/>
              </a:rPr>
              <a:t>💡  Teacher Tip: </a:t>
            </a:r>
            <a:r>
              <a:rPr lang="en-US" sz="1300" dirty="0">
                <a:solidFill>
                  <a:srgbClr val="2C2C2C"/>
                </a:solidFill>
                <a:latin typeface="Calibri" pitchFamily="34" charset="0"/>
                <a:ea typeface="Calibri" pitchFamily="34" charset="-122"/>
                <a:cs typeface="Calibri" pitchFamily="34" charset="-120"/>
              </a:rPr>
              <a:t>Name your book with the student's name and the topic — e.g. 'Phousy — Trip to the Market'.</a:t>
            </a:r>
            <a:endParaRPr lang="en-US" sz="1300" dirty="0"/>
          </a:p>
        </p:txBody>
      </p:sp>
      <p:pic>
        <p:nvPicPr>
          <p:cNvPr id="19" name="Picture 18">
            <a:extLst>
              <a:ext uri="{FF2B5EF4-FFF2-40B4-BE49-F238E27FC236}">
                <a16:creationId xmlns:a16="http://schemas.microsoft.com/office/drawing/2014/main" id="{667A4598-607A-74E3-DDBE-ABF575FEEC1E}"/>
              </a:ext>
            </a:extLst>
          </p:cNvPr>
          <p:cNvPicPr>
            <a:picLocks noChangeAspect="1"/>
          </p:cNvPicPr>
          <p:nvPr/>
        </p:nvPicPr>
        <p:blipFill>
          <a:blip r:embed="rId3"/>
          <a:stretch/>
        </p:blipFill>
        <p:spPr>
          <a:xfrm>
            <a:off x="4572000" y="1287273"/>
            <a:ext cx="2286000" cy="660399"/>
          </a:xfrm>
          <a:prstGeom prst="rect">
            <a:avLst/>
          </a:prstGeom>
        </p:spPr>
      </p:pic>
      <p:pic>
        <p:nvPicPr>
          <p:cNvPr id="21" name="Picture 20">
            <a:extLst>
              <a:ext uri="{FF2B5EF4-FFF2-40B4-BE49-F238E27FC236}">
                <a16:creationId xmlns:a16="http://schemas.microsoft.com/office/drawing/2014/main" id="{5FF117FF-EF7E-047F-3D40-013E95FEFF4F}"/>
              </a:ext>
            </a:extLst>
          </p:cNvPr>
          <p:cNvPicPr>
            <a:picLocks noChangeAspect="1"/>
          </p:cNvPicPr>
          <p:nvPr/>
        </p:nvPicPr>
        <p:blipFill>
          <a:blip r:embed="rId4"/>
          <a:stretch>
            <a:fillRect/>
          </a:stretch>
        </p:blipFill>
        <p:spPr>
          <a:xfrm>
            <a:off x="7011750" y="1450910"/>
            <a:ext cx="1938528" cy="1514731"/>
          </a:xfrm>
          <a:prstGeom prst="rect">
            <a:avLst/>
          </a:prstGeom>
        </p:spPr>
      </p:pic>
      <p:pic>
        <p:nvPicPr>
          <p:cNvPr id="23" name="Picture 22">
            <a:extLst>
              <a:ext uri="{FF2B5EF4-FFF2-40B4-BE49-F238E27FC236}">
                <a16:creationId xmlns:a16="http://schemas.microsoft.com/office/drawing/2014/main" id="{40D43FB0-609E-0469-D2A6-A0DF34EF058A}"/>
              </a:ext>
            </a:extLst>
          </p:cNvPr>
          <p:cNvPicPr>
            <a:picLocks noChangeAspect="1"/>
          </p:cNvPicPr>
          <p:nvPr/>
        </p:nvPicPr>
        <p:blipFill>
          <a:blip r:embed="rId5"/>
          <a:stretch>
            <a:fillRect/>
          </a:stretch>
        </p:blipFill>
        <p:spPr>
          <a:xfrm>
            <a:off x="4973326" y="2843545"/>
            <a:ext cx="1938528" cy="740903"/>
          </a:xfrm>
          <a:prstGeom prst="rect">
            <a:avLst/>
          </a:prstGeom>
        </p:spPr>
      </p:pic>
      <p:pic>
        <p:nvPicPr>
          <p:cNvPr id="24" name="Picture 23">
            <a:extLst>
              <a:ext uri="{FF2B5EF4-FFF2-40B4-BE49-F238E27FC236}">
                <a16:creationId xmlns:a16="http://schemas.microsoft.com/office/drawing/2014/main" id="{E0B0B152-0FE4-EEF1-9370-5AB1FA893048}"/>
              </a:ext>
            </a:extLst>
          </p:cNvPr>
          <p:cNvPicPr>
            <a:picLocks noChangeAspect="1"/>
          </p:cNvPicPr>
          <p:nvPr/>
        </p:nvPicPr>
        <p:blipFill>
          <a:blip r:embed="rId6"/>
          <a:srcRect l="21375" r="31596"/>
          <a:stretch>
            <a:fillRect/>
          </a:stretch>
        </p:blipFill>
        <p:spPr>
          <a:xfrm rot="793696">
            <a:off x="8021668" y="-219685"/>
            <a:ext cx="1106266" cy="132316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347472" y="192024"/>
            <a:ext cx="2084832" cy="329184"/>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47472" y="192024"/>
            <a:ext cx="2084832" cy="329184"/>
          </a:xfrm>
          <a:prstGeom prst="rect">
            <a:avLst/>
          </a:prstGeom>
          <a:noFill/>
          <a:ln/>
        </p:spPr>
        <p:txBody>
          <a:bodyPr wrap="square" lIns="0" tIns="0" rIns="0" bIns="0" rtlCol="0" anchor="ctr"/>
          <a:lstStyle/>
          <a:p>
            <a:pPr marL="0" indent="0" algn="ctr">
              <a:buNone/>
            </a:pPr>
            <a:r>
              <a:rPr lang="en-US" sz="1100" b="1" dirty="0">
                <a:solidFill>
                  <a:srgbClr val="FFFFFF"/>
                </a:solidFill>
              </a:rPr>
              <a:t>BUTTONS</a:t>
            </a:r>
            <a:endParaRPr lang="en-US" sz="1100" dirty="0"/>
          </a:p>
        </p:txBody>
      </p:sp>
      <p:sp>
        <p:nvSpPr>
          <p:cNvPr id="4" name="Text 2"/>
          <p:cNvSpPr/>
          <p:nvPr/>
        </p:nvSpPr>
        <p:spPr>
          <a:xfrm>
            <a:off x="347472" y="621792"/>
            <a:ext cx="8449056" cy="649224"/>
          </a:xfrm>
          <a:prstGeom prst="rect">
            <a:avLst/>
          </a:prstGeom>
          <a:noFill/>
          <a:ln/>
        </p:spPr>
        <p:txBody>
          <a:bodyPr wrap="square" rtlCol="0" anchor="ctr"/>
          <a:lstStyle/>
          <a:p>
            <a:pPr marL="0" indent="0">
              <a:buNone/>
            </a:pPr>
            <a:r>
              <a:rPr lang="en-US" sz="2800" b="1" dirty="0">
                <a:solidFill>
                  <a:srgbClr val="1A5C5A"/>
                </a:solidFill>
                <a:latin typeface="Calibri" pitchFamily="34" charset="0"/>
                <a:ea typeface="Calibri" pitchFamily="34" charset="-122"/>
                <a:cs typeface="Calibri" pitchFamily="34" charset="-120"/>
              </a:rPr>
              <a:t>The Four Action Buttons</a:t>
            </a:r>
            <a:endParaRPr lang="en-US" sz="2800" dirty="0"/>
          </a:p>
        </p:txBody>
      </p:sp>
      <p:sp>
        <p:nvSpPr>
          <p:cNvPr id="5" name="Shape 3"/>
          <p:cNvSpPr/>
          <p:nvPr/>
        </p:nvSpPr>
        <p:spPr>
          <a:xfrm>
            <a:off x="347472" y="1371600"/>
            <a:ext cx="2011680" cy="3108960"/>
          </a:xfrm>
          <a:prstGeom prst="rect">
            <a:avLst/>
          </a:prstGeom>
          <a:solidFill>
            <a:srgbClr val="D6EFED"/>
          </a:solidFill>
          <a:ln w="12700">
            <a:solidFill>
              <a:srgbClr val="D6EFED"/>
            </a:solidFill>
            <a:prstDash val="solid"/>
          </a:ln>
        </p:spPr>
        <p:txBody>
          <a:bodyPr/>
          <a:lstStyle/>
          <a:p>
            <a:endParaRPr lang="en-US"/>
          </a:p>
        </p:txBody>
      </p:sp>
      <p:sp>
        <p:nvSpPr>
          <p:cNvPr id="6" name="Shape 4"/>
          <p:cNvSpPr/>
          <p:nvPr/>
        </p:nvSpPr>
        <p:spPr>
          <a:xfrm>
            <a:off x="347472" y="1371600"/>
            <a:ext cx="2011680" cy="438912"/>
          </a:xfrm>
          <a:prstGeom prst="rect">
            <a:avLst/>
          </a:prstGeom>
          <a:solidFill>
            <a:srgbClr val="2E8B84"/>
          </a:solidFill>
          <a:ln w="12700">
            <a:solidFill>
              <a:srgbClr val="2E8B84"/>
            </a:solidFill>
            <a:prstDash val="solid"/>
          </a:ln>
        </p:spPr>
        <p:txBody>
          <a:bodyPr/>
          <a:lstStyle/>
          <a:p>
            <a:endParaRPr lang="en-US"/>
          </a:p>
        </p:txBody>
      </p:sp>
      <p:sp>
        <p:nvSpPr>
          <p:cNvPr id="7" name="Text 5"/>
          <p:cNvSpPr/>
          <p:nvPr/>
        </p:nvSpPr>
        <p:spPr>
          <a:xfrm>
            <a:off x="347472" y="1371600"/>
            <a:ext cx="2011680" cy="438912"/>
          </a:xfrm>
          <a:prstGeom prst="rect">
            <a:avLst/>
          </a:prstGeom>
          <a:noFill/>
          <a:ln/>
        </p:spPr>
        <p:txBody>
          <a:bodyPr wrap="square" lIns="0" tIns="0" rIns="0" bIns="0" rtlCol="0" anchor="ctr"/>
          <a:lstStyle/>
          <a:p>
            <a:pPr marL="0" indent="0" algn="ctr">
              <a:buNone/>
            </a:pPr>
            <a:r>
              <a:rPr lang="en-US" sz="1400" b="1" dirty="0">
                <a:solidFill>
                  <a:srgbClr val="FFFFFF"/>
                </a:solidFill>
              </a:rPr>
              <a:t>Share</a:t>
            </a:r>
            <a:endParaRPr lang="en-US" sz="1400" dirty="0"/>
          </a:p>
        </p:txBody>
      </p:sp>
      <p:sp>
        <p:nvSpPr>
          <p:cNvPr id="9" name="Text 7"/>
          <p:cNvSpPr/>
          <p:nvPr/>
        </p:nvSpPr>
        <p:spPr>
          <a:xfrm>
            <a:off x="438912" y="3520440"/>
            <a:ext cx="1828800" cy="571702"/>
          </a:xfrm>
          <a:prstGeom prst="rect">
            <a:avLst/>
          </a:prstGeom>
          <a:noFill/>
          <a:ln/>
        </p:spPr>
        <p:txBody>
          <a:bodyPr wrap="square" rtlCol="0" anchor="t"/>
          <a:lstStyle/>
          <a:p>
            <a:pPr marL="0" indent="0" algn="ctr">
              <a:buNone/>
            </a:pPr>
            <a:r>
              <a:rPr lang="en-US" sz="1200" dirty="0">
                <a:solidFill>
                  <a:srgbClr val="2C2C2C"/>
                </a:solidFill>
                <a:latin typeface="Calibri" pitchFamily="34" charset="0"/>
                <a:ea typeface="Calibri" pitchFamily="34" charset="-122"/>
                <a:cs typeface="Calibri" pitchFamily="34" charset="-120"/>
              </a:rPr>
              <a:t>Share, publish, or download your book</a:t>
            </a:r>
            <a:endParaRPr lang="en-US" sz="1200" dirty="0"/>
          </a:p>
        </p:txBody>
      </p:sp>
      <p:sp>
        <p:nvSpPr>
          <p:cNvPr id="10" name="Shape 8"/>
          <p:cNvSpPr/>
          <p:nvPr/>
        </p:nvSpPr>
        <p:spPr>
          <a:xfrm>
            <a:off x="2523744" y="1371600"/>
            <a:ext cx="2011680" cy="3108960"/>
          </a:xfrm>
          <a:prstGeom prst="rect">
            <a:avLst/>
          </a:prstGeom>
          <a:solidFill>
            <a:srgbClr val="FEF3DC"/>
          </a:solidFill>
          <a:ln w="12700">
            <a:solidFill>
              <a:srgbClr val="D6EFED"/>
            </a:solidFill>
            <a:prstDash val="solid"/>
          </a:ln>
        </p:spPr>
        <p:txBody>
          <a:bodyPr/>
          <a:lstStyle/>
          <a:p>
            <a:endParaRPr lang="en-US"/>
          </a:p>
        </p:txBody>
      </p:sp>
      <p:sp>
        <p:nvSpPr>
          <p:cNvPr id="11" name="Shape 9"/>
          <p:cNvSpPr/>
          <p:nvPr/>
        </p:nvSpPr>
        <p:spPr>
          <a:xfrm>
            <a:off x="2523744" y="1371600"/>
            <a:ext cx="2011680" cy="438912"/>
          </a:xfrm>
          <a:prstGeom prst="rect">
            <a:avLst/>
          </a:prstGeom>
          <a:solidFill>
            <a:srgbClr val="E8A020"/>
          </a:solidFill>
          <a:ln w="12700">
            <a:solidFill>
              <a:srgbClr val="E8A020"/>
            </a:solidFill>
            <a:prstDash val="solid"/>
          </a:ln>
        </p:spPr>
        <p:txBody>
          <a:bodyPr/>
          <a:lstStyle/>
          <a:p>
            <a:endParaRPr lang="en-US"/>
          </a:p>
        </p:txBody>
      </p:sp>
      <p:sp>
        <p:nvSpPr>
          <p:cNvPr id="12" name="Text 10"/>
          <p:cNvSpPr/>
          <p:nvPr/>
        </p:nvSpPr>
        <p:spPr>
          <a:xfrm>
            <a:off x="2523744" y="1371600"/>
            <a:ext cx="2011680" cy="438912"/>
          </a:xfrm>
          <a:prstGeom prst="rect">
            <a:avLst/>
          </a:prstGeom>
          <a:noFill/>
          <a:ln/>
        </p:spPr>
        <p:txBody>
          <a:bodyPr wrap="square" lIns="0" tIns="0" rIns="0" bIns="0" rtlCol="0" anchor="ctr"/>
          <a:lstStyle/>
          <a:p>
            <a:pPr marL="0" indent="0" algn="ctr">
              <a:buNone/>
            </a:pPr>
            <a:r>
              <a:rPr lang="en-US" sz="1400" b="1" dirty="0">
                <a:solidFill>
                  <a:srgbClr val="FFFFFF"/>
                </a:solidFill>
              </a:rPr>
              <a:t>Add (+)</a:t>
            </a:r>
            <a:endParaRPr lang="en-US" sz="1400" dirty="0"/>
          </a:p>
        </p:txBody>
      </p:sp>
      <p:sp>
        <p:nvSpPr>
          <p:cNvPr id="13" name="Text 11"/>
          <p:cNvSpPr/>
          <p:nvPr/>
        </p:nvSpPr>
        <p:spPr>
          <a:xfrm>
            <a:off x="2523744" y="1920240"/>
            <a:ext cx="2011680" cy="731520"/>
          </a:xfrm>
          <a:prstGeom prst="rect">
            <a:avLst/>
          </a:prstGeom>
          <a:noFill/>
          <a:ln/>
        </p:spPr>
        <p:txBody>
          <a:bodyPr wrap="square" rtlCol="0" anchor="ctr"/>
          <a:lstStyle/>
          <a:p>
            <a:pPr marL="0" indent="0" algn="ctr">
              <a:buNone/>
            </a:pPr>
            <a:endParaRPr lang="en-US" sz="2800" dirty="0"/>
          </a:p>
        </p:txBody>
      </p:sp>
      <p:sp>
        <p:nvSpPr>
          <p:cNvPr id="14" name="Text 12"/>
          <p:cNvSpPr/>
          <p:nvPr/>
        </p:nvSpPr>
        <p:spPr>
          <a:xfrm>
            <a:off x="2615184" y="3504256"/>
            <a:ext cx="1828800" cy="587886"/>
          </a:xfrm>
          <a:prstGeom prst="rect">
            <a:avLst/>
          </a:prstGeom>
          <a:noFill/>
          <a:ln/>
        </p:spPr>
        <p:txBody>
          <a:bodyPr wrap="square" rtlCol="0" anchor="t"/>
          <a:lstStyle/>
          <a:p>
            <a:pPr marL="0" indent="0" algn="ctr">
              <a:buNone/>
            </a:pPr>
            <a:r>
              <a:rPr lang="en-US" sz="1200" dirty="0">
                <a:solidFill>
                  <a:srgbClr val="2C2C2C"/>
                </a:solidFill>
                <a:latin typeface="Calibri" pitchFamily="34" charset="0"/>
                <a:ea typeface="Calibri" pitchFamily="34" charset="-122"/>
                <a:cs typeface="Calibri" pitchFamily="34" charset="-120"/>
              </a:rPr>
              <a:t>Add photos, text, shapes, apps to the page</a:t>
            </a:r>
            <a:endParaRPr lang="en-US" sz="1200" dirty="0"/>
          </a:p>
        </p:txBody>
      </p:sp>
      <p:sp>
        <p:nvSpPr>
          <p:cNvPr id="15" name="Shape 13"/>
          <p:cNvSpPr/>
          <p:nvPr/>
        </p:nvSpPr>
        <p:spPr>
          <a:xfrm>
            <a:off x="4700016" y="1371600"/>
            <a:ext cx="2011680" cy="3108960"/>
          </a:xfrm>
          <a:prstGeom prst="rect">
            <a:avLst/>
          </a:prstGeom>
          <a:solidFill>
            <a:srgbClr val="D6EFED"/>
          </a:solidFill>
          <a:ln w="12700">
            <a:solidFill>
              <a:srgbClr val="D6EFED"/>
            </a:solidFill>
            <a:prstDash val="solid"/>
          </a:ln>
        </p:spPr>
        <p:txBody>
          <a:bodyPr/>
          <a:lstStyle/>
          <a:p>
            <a:endParaRPr lang="en-US"/>
          </a:p>
        </p:txBody>
      </p:sp>
      <p:sp>
        <p:nvSpPr>
          <p:cNvPr id="16" name="Shape 14"/>
          <p:cNvSpPr/>
          <p:nvPr/>
        </p:nvSpPr>
        <p:spPr>
          <a:xfrm>
            <a:off x="4700016" y="1371600"/>
            <a:ext cx="2011680" cy="438912"/>
          </a:xfrm>
          <a:prstGeom prst="rect">
            <a:avLst/>
          </a:prstGeom>
          <a:solidFill>
            <a:srgbClr val="2E8B84"/>
          </a:solidFill>
          <a:ln w="12700">
            <a:solidFill>
              <a:srgbClr val="2E8B84"/>
            </a:solidFill>
            <a:prstDash val="solid"/>
          </a:ln>
        </p:spPr>
        <p:txBody>
          <a:bodyPr/>
          <a:lstStyle/>
          <a:p>
            <a:endParaRPr lang="en-US"/>
          </a:p>
        </p:txBody>
      </p:sp>
      <p:sp>
        <p:nvSpPr>
          <p:cNvPr id="17" name="Text 15"/>
          <p:cNvSpPr/>
          <p:nvPr/>
        </p:nvSpPr>
        <p:spPr>
          <a:xfrm>
            <a:off x="4700016" y="1371600"/>
            <a:ext cx="2011680" cy="438912"/>
          </a:xfrm>
          <a:prstGeom prst="rect">
            <a:avLst/>
          </a:prstGeom>
          <a:noFill/>
          <a:ln/>
        </p:spPr>
        <p:txBody>
          <a:bodyPr wrap="square" lIns="0" tIns="0" rIns="0" bIns="0" rtlCol="0" anchor="ctr"/>
          <a:lstStyle/>
          <a:p>
            <a:pPr marL="0" indent="0" algn="ctr">
              <a:buNone/>
            </a:pPr>
            <a:r>
              <a:rPr lang="en-US" sz="1400" b="1" dirty="0">
                <a:solidFill>
                  <a:srgbClr val="FFFFFF"/>
                </a:solidFill>
              </a:rPr>
              <a:t>Info (i)</a:t>
            </a:r>
            <a:endParaRPr lang="en-US" sz="1400" dirty="0"/>
          </a:p>
        </p:txBody>
      </p:sp>
      <p:sp>
        <p:nvSpPr>
          <p:cNvPr id="18" name="Text 16"/>
          <p:cNvSpPr/>
          <p:nvPr/>
        </p:nvSpPr>
        <p:spPr>
          <a:xfrm>
            <a:off x="4700016" y="1920240"/>
            <a:ext cx="2011680" cy="731520"/>
          </a:xfrm>
          <a:prstGeom prst="rect">
            <a:avLst/>
          </a:prstGeom>
          <a:noFill/>
          <a:ln/>
        </p:spPr>
        <p:txBody>
          <a:bodyPr wrap="square" rtlCol="0" anchor="ctr"/>
          <a:lstStyle/>
          <a:p>
            <a:pPr marL="0" indent="0" algn="ctr">
              <a:buNone/>
            </a:pPr>
            <a:endParaRPr lang="en-US" sz="2800" dirty="0"/>
          </a:p>
        </p:txBody>
      </p:sp>
      <p:sp>
        <p:nvSpPr>
          <p:cNvPr id="19" name="Text 17"/>
          <p:cNvSpPr/>
          <p:nvPr/>
        </p:nvSpPr>
        <p:spPr>
          <a:xfrm>
            <a:off x="4791456" y="3504661"/>
            <a:ext cx="1828800" cy="515058"/>
          </a:xfrm>
          <a:prstGeom prst="rect">
            <a:avLst/>
          </a:prstGeom>
          <a:noFill/>
          <a:ln/>
        </p:spPr>
        <p:txBody>
          <a:bodyPr wrap="square" rtlCol="0" anchor="t"/>
          <a:lstStyle/>
          <a:p>
            <a:pPr marL="0" indent="0" algn="ctr">
              <a:buNone/>
            </a:pPr>
            <a:r>
              <a:rPr lang="en-US" sz="1200" dirty="0">
                <a:solidFill>
                  <a:srgbClr val="2C2C2C"/>
                </a:solidFill>
                <a:latin typeface="Calibri" pitchFamily="34" charset="0"/>
                <a:ea typeface="Calibri" pitchFamily="34" charset="-122"/>
                <a:cs typeface="Calibri" pitchFamily="34" charset="-120"/>
              </a:rPr>
              <a:t>Edit a selected object — size, colour, font</a:t>
            </a:r>
            <a:endParaRPr lang="en-US" sz="1200" dirty="0"/>
          </a:p>
        </p:txBody>
      </p:sp>
      <p:sp>
        <p:nvSpPr>
          <p:cNvPr id="20" name="Shape 18"/>
          <p:cNvSpPr/>
          <p:nvPr/>
        </p:nvSpPr>
        <p:spPr>
          <a:xfrm>
            <a:off x="6876288" y="1371600"/>
            <a:ext cx="2011680" cy="3108960"/>
          </a:xfrm>
          <a:prstGeom prst="rect">
            <a:avLst/>
          </a:prstGeom>
          <a:solidFill>
            <a:srgbClr val="FEF3DC"/>
          </a:solidFill>
          <a:ln w="12700">
            <a:solidFill>
              <a:srgbClr val="D6EFED"/>
            </a:solidFill>
            <a:prstDash val="solid"/>
          </a:ln>
        </p:spPr>
        <p:txBody>
          <a:bodyPr/>
          <a:lstStyle/>
          <a:p>
            <a:endParaRPr lang="en-US"/>
          </a:p>
        </p:txBody>
      </p:sp>
      <p:sp>
        <p:nvSpPr>
          <p:cNvPr id="21" name="Shape 19"/>
          <p:cNvSpPr/>
          <p:nvPr/>
        </p:nvSpPr>
        <p:spPr>
          <a:xfrm>
            <a:off x="6876288" y="1371600"/>
            <a:ext cx="2011680" cy="438912"/>
          </a:xfrm>
          <a:prstGeom prst="rect">
            <a:avLst/>
          </a:prstGeom>
          <a:solidFill>
            <a:srgbClr val="E8A020"/>
          </a:solidFill>
          <a:ln w="12700">
            <a:solidFill>
              <a:srgbClr val="E8A020"/>
            </a:solidFill>
            <a:prstDash val="solid"/>
          </a:ln>
        </p:spPr>
        <p:txBody>
          <a:bodyPr/>
          <a:lstStyle/>
          <a:p>
            <a:endParaRPr lang="en-US"/>
          </a:p>
        </p:txBody>
      </p:sp>
      <p:sp>
        <p:nvSpPr>
          <p:cNvPr id="22" name="Text 20"/>
          <p:cNvSpPr/>
          <p:nvPr/>
        </p:nvSpPr>
        <p:spPr>
          <a:xfrm>
            <a:off x="6876288" y="1371600"/>
            <a:ext cx="2011680" cy="438912"/>
          </a:xfrm>
          <a:prstGeom prst="rect">
            <a:avLst/>
          </a:prstGeom>
          <a:noFill/>
          <a:ln/>
        </p:spPr>
        <p:txBody>
          <a:bodyPr wrap="square" lIns="0" tIns="0" rIns="0" bIns="0" rtlCol="0" anchor="ctr"/>
          <a:lstStyle/>
          <a:p>
            <a:pPr marL="0" indent="0" algn="ctr">
              <a:buNone/>
            </a:pPr>
            <a:r>
              <a:rPr lang="en-US" sz="1400" b="1" dirty="0">
                <a:solidFill>
                  <a:srgbClr val="FFFFFF"/>
                </a:solidFill>
              </a:rPr>
              <a:t>Play (►)</a:t>
            </a:r>
            <a:endParaRPr lang="en-US" sz="1400" dirty="0"/>
          </a:p>
        </p:txBody>
      </p:sp>
      <p:sp>
        <p:nvSpPr>
          <p:cNvPr id="23" name="Text 21"/>
          <p:cNvSpPr/>
          <p:nvPr/>
        </p:nvSpPr>
        <p:spPr>
          <a:xfrm>
            <a:off x="6876288" y="1920240"/>
            <a:ext cx="2011680" cy="731520"/>
          </a:xfrm>
          <a:prstGeom prst="rect">
            <a:avLst/>
          </a:prstGeom>
          <a:noFill/>
          <a:ln/>
        </p:spPr>
        <p:txBody>
          <a:bodyPr wrap="square" rtlCol="0" anchor="ctr"/>
          <a:lstStyle/>
          <a:p>
            <a:pPr marL="0" indent="0" algn="ctr">
              <a:buNone/>
            </a:pPr>
            <a:endParaRPr lang="en-US" sz="2800" dirty="0"/>
          </a:p>
        </p:txBody>
      </p:sp>
      <p:sp>
        <p:nvSpPr>
          <p:cNvPr id="24" name="Text 22"/>
          <p:cNvSpPr/>
          <p:nvPr/>
        </p:nvSpPr>
        <p:spPr>
          <a:xfrm>
            <a:off x="6967728" y="3448017"/>
            <a:ext cx="1828800" cy="571702"/>
          </a:xfrm>
          <a:prstGeom prst="rect">
            <a:avLst/>
          </a:prstGeom>
          <a:noFill/>
          <a:ln/>
        </p:spPr>
        <p:txBody>
          <a:bodyPr wrap="square" rtlCol="0" anchor="t"/>
          <a:lstStyle/>
          <a:p>
            <a:pPr marL="0" indent="0" algn="ctr">
              <a:buNone/>
            </a:pPr>
            <a:r>
              <a:rPr lang="en-US" sz="1200" dirty="0">
                <a:solidFill>
                  <a:srgbClr val="2C2C2C"/>
                </a:solidFill>
                <a:latin typeface="Calibri" pitchFamily="34" charset="0"/>
                <a:ea typeface="Calibri" pitchFamily="34" charset="-122"/>
                <a:cs typeface="Calibri" pitchFamily="34" charset="-120"/>
              </a:rPr>
              <a:t>Read your book from the beginning</a:t>
            </a:r>
            <a:endParaRPr lang="en-US" sz="1200" dirty="0"/>
          </a:p>
        </p:txBody>
      </p:sp>
      <p:pic>
        <p:nvPicPr>
          <p:cNvPr id="26" name="Picture 25">
            <a:extLst>
              <a:ext uri="{FF2B5EF4-FFF2-40B4-BE49-F238E27FC236}">
                <a16:creationId xmlns:a16="http://schemas.microsoft.com/office/drawing/2014/main" id="{9FA7D828-813E-03AD-5C3D-119703BE3D94}"/>
              </a:ext>
            </a:extLst>
          </p:cNvPr>
          <p:cNvPicPr>
            <a:picLocks noChangeAspect="1"/>
          </p:cNvPicPr>
          <p:nvPr/>
        </p:nvPicPr>
        <p:blipFill>
          <a:blip r:embed="rId3"/>
          <a:stretch>
            <a:fillRect/>
          </a:stretch>
        </p:blipFill>
        <p:spPr>
          <a:xfrm>
            <a:off x="1042162" y="2422398"/>
            <a:ext cx="622300" cy="698500"/>
          </a:xfrm>
          <a:prstGeom prst="rect">
            <a:avLst/>
          </a:prstGeom>
        </p:spPr>
      </p:pic>
      <p:pic>
        <p:nvPicPr>
          <p:cNvPr id="28" name="Picture 27">
            <a:extLst>
              <a:ext uri="{FF2B5EF4-FFF2-40B4-BE49-F238E27FC236}">
                <a16:creationId xmlns:a16="http://schemas.microsoft.com/office/drawing/2014/main" id="{7EBE602F-734D-953D-A12E-EB2CC47A4A67}"/>
              </a:ext>
            </a:extLst>
          </p:cNvPr>
          <p:cNvPicPr>
            <a:picLocks noChangeAspect="1"/>
          </p:cNvPicPr>
          <p:nvPr/>
        </p:nvPicPr>
        <p:blipFill>
          <a:blip r:embed="rId4"/>
          <a:stretch>
            <a:fillRect/>
          </a:stretch>
        </p:blipFill>
        <p:spPr>
          <a:xfrm>
            <a:off x="3148584" y="2422398"/>
            <a:ext cx="762000" cy="749300"/>
          </a:xfrm>
          <a:prstGeom prst="rect">
            <a:avLst/>
          </a:prstGeom>
        </p:spPr>
      </p:pic>
      <p:pic>
        <p:nvPicPr>
          <p:cNvPr id="30" name="Picture 29">
            <a:extLst>
              <a:ext uri="{FF2B5EF4-FFF2-40B4-BE49-F238E27FC236}">
                <a16:creationId xmlns:a16="http://schemas.microsoft.com/office/drawing/2014/main" id="{2F0A2113-6541-45C2-D8DA-2434057022CD}"/>
              </a:ext>
            </a:extLst>
          </p:cNvPr>
          <p:cNvPicPr>
            <a:picLocks noChangeAspect="1"/>
          </p:cNvPicPr>
          <p:nvPr/>
        </p:nvPicPr>
        <p:blipFill>
          <a:blip r:embed="rId5"/>
          <a:stretch>
            <a:fillRect/>
          </a:stretch>
        </p:blipFill>
        <p:spPr>
          <a:xfrm>
            <a:off x="5426456" y="2435098"/>
            <a:ext cx="558800" cy="685800"/>
          </a:xfrm>
          <a:prstGeom prst="rect">
            <a:avLst/>
          </a:prstGeom>
        </p:spPr>
      </p:pic>
      <p:pic>
        <p:nvPicPr>
          <p:cNvPr id="32" name="Picture 31">
            <a:extLst>
              <a:ext uri="{FF2B5EF4-FFF2-40B4-BE49-F238E27FC236}">
                <a16:creationId xmlns:a16="http://schemas.microsoft.com/office/drawing/2014/main" id="{5F78D597-FF68-4683-8074-34FF67F8C69B}"/>
              </a:ext>
            </a:extLst>
          </p:cNvPr>
          <p:cNvPicPr>
            <a:picLocks noChangeAspect="1"/>
          </p:cNvPicPr>
          <p:nvPr/>
        </p:nvPicPr>
        <p:blipFill>
          <a:blip r:embed="rId6"/>
          <a:stretch>
            <a:fillRect/>
          </a:stretch>
        </p:blipFill>
        <p:spPr>
          <a:xfrm>
            <a:off x="7577328" y="2504948"/>
            <a:ext cx="609600" cy="546100"/>
          </a:xfrm>
          <a:prstGeom prst="rect">
            <a:avLst/>
          </a:prstGeom>
        </p:spPr>
      </p:pic>
      <p:pic>
        <p:nvPicPr>
          <p:cNvPr id="34" name="Picture 33">
            <a:extLst>
              <a:ext uri="{FF2B5EF4-FFF2-40B4-BE49-F238E27FC236}">
                <a16:creationId xmlns:a16="http://schemas.microsoft.com/office/drawing/2014/main" id="{B52DDDEF-66A6-BD63-1548-32E1FF510CB8}"/>
              </a:ext>
            </a:extLst>
          </p:cNvPr>
          <p:cNvPicPr>
            <a:picLocks noChangeAspect="1"/>
          </p:cNvPicPr>
          <p:nvPr/>
        </p:nvPicPr>
        <p:blipFill>
          <a:blip r:embed="rId7"/>
          <a:srcRect b="8756"/>
          <a:stretch>
            <a:fillRect/>
          </a:stretch>
        </p:blipFill>
        <p:spPr>
          <a:xfrm>
            <a:off x="4719828" y="356616"/>
            <a:ext cx="2857500" cy="753222"/>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347472" y="192024"/>
            <a:ext cx="2084832" cy="329184"/>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47472" y="192024"/>
            <a:ext cx="2084832" cy="329184"/>
          </a:xfrm>
          <a:prstGeom prst="rect">
            <a:avLst/>
          </a:prstGeom>
          <a:noFill/>
          <a:ln/>
        </p:spPr>
        <p:txBody>
          <a:bodyPr wrap="square" lIns="0" tIns="0" rIns="0" bIns="0" rtlCol="0" anchor="ctr"/>
          <a:lstStyle/>
          <a:p>
            <a:pPr marL="0" indent="0" algn="ctr">
              <a:buNone/>
            </a:pPr>
            <a:r>
              <a:rPr lang="en-US" sz="1100" b="1" dirty="0">
                <a:solidFill>
                  <a:srgbClr val="FFFFFF"/>
                </a:solidFill>
              </a:rPr>
              <a:t>PHOTOS</a:t>
            </a:r>
            <a:endParaRPr lang="en-US" sz="1100" dirty="0"/>
          </a:p>
        </p:txBody>
      </p:sp>
      <p:sp>
        <p:nvSpPr>
          <p:cNvPr id="4" name="Text 2"/>
          <p:cNvSpPr/>
          <p:nvPr/>
        </p:nvSpPr>
        <p:spPr>
          <a:xfrm>
            <a:off x="347472" y="621792"/>
            <a:ext cx="8449056" cy="649224"/>
          </a:xfrm>
          <a:prstGeom prst="rect">
            <a:avLst/>
          </a:prstGeom>
          <a:noFill/>
          <a:ln/>
        </p:spPr>
        <p:txBody>
          <a:bodyPr wrap="square" rtlCol="0" anchor="ctr"/>
          <a:lstStyle/>
          <a:p>
            <a:pPr marL="0" indent="0">
              <a:buNone/>
            </a:pPr>
            <a:r>
              <a:rPr lang="en-US" sz="2800" b="1" dirty="0">
                <a:solidFill>
                  <a:srgbClr val="1A5C5A"/>
                </a:solidFill>
                <a:latin typeface="Calibri" pitchFamily="34" charset="0"/>
                <a:ea typeface="Calibri" pitchFamily="34" charset="-122"/>
                <a:cs typeface="Calibri" pitchFamily="34" charset="-120"/>
              </a:rPr>
              <a:t>Adding a Photo — Step by Step</a:t>
            </a:r>
            <a:endParaRPr lang="en-US" sz="2800" dirty="0"/>
          </a:p>
        </p:txBody>
      </p:sp>
      <p:sp>
        <p:nvSpPr>
          <p:cNvPr id="5" name="Shape 3"/>
          <p:cNvSpPr/>
          <p:nvPr/>
        </p:nvSpPr>
        <p:spPr>
          <a:xfrm>
            <a:off x="347472" y="1426464"/>
            <a:ext cx="347472" cy="347472"/>
          </a:xfrm>
          <a:prstGeom prst="ellipse">
            <a:avLst/>
          </a:prstGeom>
          <a:solidFill>
            <a:srgbClr val="2E8B84"/>
          </a:solidFill>
          <a:ln w="12700">
            <a:solidFill>
              <a:srgbClr val="2E8B84"/>
            </a:solidFill>
            <a:prstDash val="solid"/>
          </a:ln>
        </p:spPr>
        <p:txBody>
          <a:bodyPr/>
          <a:lstStyle/>
          <a:p>
            <a:endParaRPr lang="en-US"/>
          </a:p>
        </p:txBody>
      </p:sp>
      <p:sp>
        <p:nvSpPr>
          <p:cNvPr id="6" name="Text 4"/>
          <p:cNvSpPr/>
          <p:nvPr/>
        </p:nvSpPr>
        <p:spPr>
          <a:xfrm>
            <a:off x="347472" y="1426464"/>
            <a:ext cx="347472" cy="347472"/>
          </a:xfrm>
          <a:prstGeom prst="rect">
            <a:avLst/>
          </a:prstGeom>
          <a:noFill/>
          <a:ln/>
        </p:spPr>
        <p:txBody>
          <a:bodyPr wrap="square" lIns="0" tIns="0" rIns="0" bIns="0" rtlCol="0" anchor="ctr"/>
          <a:lstStyle/>
          <a:p>
            <a:pPr marL="0" indent="0" algn="ctr">
              <a:buNone/>
            </a:pPr>
            <a:r>
              <a:rPr lang="en-US" sz="1300" b="1" dirty="0">
                <a:solidFill>
                  <a:srgbClr val="FFFFFF"/>
                </a:solidFill>
              </a:rPr>
              <a:t>1</a:t>
            </a:r>
            <a:endParaRPr lang="en-US" sz="1300" dirty="0"/>
          </a:p>
        </p:txBody>
      </p:sp>
      <p:sp>
        <p:nvSpPr>
          <p:cNvPr id="7" name="Text 5"/>
          <p:cNvSpPr/>
          <p:nvPr/>
        </p:nvSpPr>
        <p:spPr>
          <a:xfrm>
            <a:off x="822960" y="1371600"/>
            <a:ext cx="7955280" cy="475488"/>
          </a:xfrm>
          <a:prstGeom prst="rect">
            <a:avLst/>
          </a:prstGeom>
          <a:noFill/>
          <a:ln/>
        </p:spPr>
        <p:txBody>
          <a:bodyPr wrap="square" rtlCol="0" anchor="ctr"/>
          <a:lstStyle/>
          <a:p>
            <a:pPr marL="0" indent="0">
              <a:buNone/>
            </a:pPr>
            <a:r>
              <a:rPr lang="en-US" sz="1500" dirty="0">
                <a:solidFill>
                  <a:srgbClr val="2C2C2C"/>
                </a:solidFill>
                <a:latin typeface="Calibri" pitchFamily="34" charset="0"/>
                <a:ea typeface="Calibri" pitchFamily="34" charset="-122"/>
                <a:cs typeface="Calibri" pitchFamily="34" charset="-120"/>
              </a:rPr>
              <a:t>Click the  + (Add)  button, then select  Images  from the Tools menu.</a:t>
            </a:r>
            <a:endParaRPr lang="en-US" sz="1500" dirty="0"/>
          </a:p>
        </p:txBody>
      </p:sp>
      <p:sp>
        <p:nvSpPr>
          <p:cNvPr id="8" name="Shape 6"/>
          <p:cNvSpPr/>
          <p:nvPr/>
        </p:nvSpPr>
        <p:spPr>
          <a:xfrm>
            <a:off x="347472" y="2112264"/>
            <a:ext cx="347472" cy="347472"/>
          </a:xfrm>
          <a:prstGeom prst="ellipse">
            <a:avLst/>
          </a:prstGeom>
          <a:solidFill>
            <a:srgbClr val="2E8B84"/>
          </a:solidFill>
          <a:ln w="12700">
            <a:solidFill>
              <a:srgbClr val="2E8B84"/>
            </a:solidFill>
            <a:prstDash val="solid"/>
          </a:ln>
        </p:spPr>
        <p:txBody>
          <a:bodyPr/>
          <a:lstStyle/>
          <a:p>
            <a:endParaRPr lang="en-US"/>
          </a:p>
        </p:txBody>
      </p:sp>
      <p:sp>
        <p:nvSpPr>
          <p:cNvPr id="9" name="Text 7"/>
          <p:cNvSpPr/>
          <p:nvPr/>
        </p:nvSpPr>
        <p:spPr>
          <a:xfrm>
            <a:off x="347472" y="2112264"/>
            <a:ext cx="347472" cy="347472"/>
          </a:xfrm>
          <a:prstGeom prst="rect">
            <a:avLst/>
          </a:prstGeom>
          <a:noFill/>
          <a:ln/>
        </p:spPr>
        <p:txBody>
          <a:bodyPr wrap="square" lIns="0" tIns="0" rIns="0" bIns="0" rtlCol="0" anchor="ctr"/>
          <a:lstStyle/>
          <a:p>
            <a:pPr marL="0" indent="0" algn="ctr">
              <a:buNone/>
            </a:pPr>
            <a:r>
              <a:rPr lang="en-US" sz="1300" b="1" dirty="0">
                <a:solidFill>
                  <a:srgbClr val="FFFFFF"/>
                </a:solidFill>
              </a:rPr>
              <a:t>2</a:t>
            </a:r>
            <a:endParaRPr lang="en-US" sz="1300" dirty="0"/>
          </a:p>
        </p:txBody>
      </p:sp>
      <p:sp>
        <p:nvSpPr>
          <p:cNvPr id="10" name="Text 8"/>
          <p:cNvSpPr/>
          <p:nvPr/>
        </p:nvSpPr>
        <p:spPr>
          <a:xfrm>
            <a:off x="822960" y="2057400"/>
            <a:ext cx="7955280" cy="475488"/>
          </a:xfrm>
          <a:prstGeom prst="rect">
            <a:avLst/>
          </a:prstGeom>
          <a:noFill/>
          <a:ln/>
        </p:spPr>
        <p:txBody>
          <a:bodyPr wrap="square" rtlCol="0" anchor="ctr"/>
          <a:lstStyle/>
          <a:p>
            <a:pPr marL="0" indent="0">
              <a:buNone/>
            </a:pPr>
            <a:r>
              <a:rPr lang="en-US" sz="1500" dirty="0">
                <a:solidFill>
                  <a:srgbClr val="2C2C2C"/>
                </a:solidFill>
                <a:latin typeface="Calibri" pitchFamily="34" charset="0"/>
                <a:ea typeface="Calibri" pitchFamily="34" charset="-122"/>
                <a:cs typeface="Calibri" pitchFamily="34" charset="-120"/>
              </a:rPr>
              <a:t>Click  Upload from your iPad to choose a photo.</a:t>
            </a:r>
            <a:endParaRPr lang="en-US" sz="1500" dirty="0"/>
          </a:p>
        </p:txBody>
      </p:sp>
      <p:sp>
        <p:nvSpPr>
          <p:cNvPr id="11" name="Shape 9"/>
          <p:cNvSpPr/>
          <p:nvPr/>
        </p:nvSpPr>
        <p:spPr>
          <a:xfrm>
            <a:off x="347472" y="2798064"/>
            <a:ext cx="347472" cy="347472"/>
          </a:xfrm>
          <a:prstGeom prst="ellipse">
            <a:avLst/>
          </a:prstGeom>
          <a:solidFill>
            <a:srgbClr val="2E8B84"/>
          </a:solidFill>
          <a:ln w="12700">
            <a:solidFill>
              <a:srgbClr val="2E8B84"/>
            </a:solidFill>
            <a:prstDash val="solid"/>
          </a:ln>
        </p:spPr>
        <p:txBody>
          <a:bodyPr/>
          <a:lstStyle/>
          <a:p>
            <a:endParaRPr lang="en-US"/>
          </a:p>
        </p:txBody>
      </p:sp>
      <p:sp>
        <p:nvSpPr>
          <p:cNvPr id="12" name="Text 10"/>
          <p:cNvSpPr/>
          <p:nvPr/>
        </p:nvSpPr>
        <p:spPr>
          <a:xfrm>
            <a:off x="347472" y="2798064"/>
            <a:ext cx="347472" cy="347472"/>
          </a:xfrm>
          <a:prstGeom prst="rect">
            <a:avLst/>
          </a:prstGeom>
          <a:noFill/>
          <a:ln/>
        </p:spPr>
        <p:txBody>
          <a:bodyPr wrap="square" lIns="0" tIns="0" rIns="0" bIns="0" rtlCol="0" anchor="ctr"/>
          <a:lstStyle/>
          <a:p>
            <a:pPr marL="0" indent="0" algn="ctr">
              <a:buNone/>
            </a:pPr>
            <a:r>
              <a:rPr lang="en-US" sz="1300" b="1" dirty="0">
                <a:solidFill>
                  <a:srgbClr val="FFFFFF"/>
                </a:solidFill>
              </a:rPr>
              <a:t>3</a:t>
            </a:r>
            <a:endParaRPr lang="en-US" sz="1300" dirty="0"/>
          </a:p>
        </p:txBody>
      </p:sp>
      <p:sp>
        <p:nvSpPr>
          <p:cNvPr id="13" name="Text 11"/>
          <p:cNvSpPr/>
          <p:nvPr/>
        </p:nvSpPr>
        <p:spPr>
          <a:xfrm>
            <a:off x="822960" y="2743200"/>
            <a:ext cx="7955280" cy="475488"/>
          </a:xfrm>
          <a:prstGeom prst="rect">
            <a:avLst/>
          </a:prstGeom>
          <a:noFill/>
          <a:ln/>
        </p:spPr>
        <p:txBody>
          <a:bodyPr wrap="square" rtlCol="0" anchor="ctr"/>
          <a:lstStyle/>
          <a:p>
            <a:pPr marL="0" indent="0">
              <a:buNone/>
            </a:pPr>
            <a:r>
              <a:rPr lang="en-US" sz="1500" dirty="0">
                <a:solidFill>
                  <a:srgbClr val="2C2C2C"/>
                </a:solidFill>
                <a:latin typeface="Calibri" pitchFamily="34" charset="0"/>
                <a:ea typeface="Calibri" pitchFamily="34" charset="-122"/>
                <a:cs typeface="Calibri" pitchFamily="34" charset="-120"/>
              </a:rPr>
              <a:t>Image appears on page — drag the blue handles to resize and reposition.</a:t>
            </a:r>
            <a:endParaRPr lang="en-US" sz="1500" dirty="0"/>
          </a:p>
        </p:txBody>
      </p:sp>
      <p:sp>
        <p:nvSpPr>
          <p:cNvPr id="16" name="Shape 14"/>
          <p:cNvSpPr/>
          <p:nvPr/>
        </p:nvSpPr>
        <p:spPr>
          <a:xfrm>
            <a:off x="347472" y="2606040"/>
            <a:ext cx="8449056" cy="777240"/>
          </a:xfrm>
          <a:prstGeom prst="rect">
            <a:avLst/>
          </a:prstGeom>
          <a:solidFill>
            <a:srgbClr val="FFF8EC"/>
          </a:solidFill>
          <a:ln w="19050">
            <a:solidFill>
              <a:srgbClr val="E8A020"/>
            </a:solidFill>
            <a:prstDash val="solid"/>
          </a:ln>
        </p:spPr>
        <p:txBody>
          <a:bodyPr/>
          <a:lstStyle/>
          <a:p>
            <a:endParaRPr lang="en-US"/>
          </a:p>
        </p:txBody>
      </p:sp>
      <p:sp>
        <p:nvSpPr>
          <p:cNvPr id="17" name="Text 15"/>
          <p:cNvSpPr/>
          <p:nvPr/>
        </p:nvSpPr>
        <p:spPr>
          <a:xfrm>
            <a:off x="548640" y="2606040"/>
            <a:ext cx="8138160" cy="777240"/>
          </a:xfrm>
          <a:prstGeom prst="rect">
            <a:avLst/>
          </a:prstGeom>
          <a:noFill/>
          <a:ln/>
        </p:spPr>
        <p:txBody>
          <a:bodyPr wrap="square" rtlCol="0" anchor="ctr"/>
          <a:lstStyle/>
          <a:p>
            <a:pPr marL="0" indent="0">
              <a:buNone/>
            </a:pPr>
            <a:r>
              <a:rPr lang="en-US" sz="1300" b="1" dirty="0">
                <a:solidFill>
                  <a:srgbClr val="E8A020"/>
                </a:solidFill>
                <a:latin typeface="Calibri" pitchFamily="34" charset="0"/>
                <a:ea typeface="Calibri" pitchFamily="34" charset="-122"/>
                <a:cs typeface="Calibri" pitchFamily="34" charset="-120"/>
              </a:rPr>
              <a:t>💡  Teacher Tip: </a:t>
            </a:r>
            <a:r>
              <a:rPr lang="en-US" sz="1300" dirty="0">
                <a:solidFill>
                  <a:srgbClr val="2C2C2C"/>
                </a:solidFill>
                <a:latin typeface="Calibri" pitchFamily="34" charset="0"/>
                <a:ea typeface="Calibri" pitchFamily="34" charset="-122"/>
                <a:cs typeface="Calibri" pitchFamily="34" charset="-120"/>
              </a:rPr>
              <a:t>Real photos help students make meaning. Use photos of real objects, people and places from their own life.</a:t>
            </a:r>
            <a:endParaRPr lang="en-US" sz="1300" dirty="0"/>
          </a:p>
        </p:txBody>
      </p:sp>
      <p:pic>
        <p:nvPicPr>
          <p:cNvPr id="19" name="Picture 18">
            <a:extLst>
              <a:ext uri="{FF2B5EF4-FFF2-40B4-BE49-F238E27FC236}">
                <a16:creationId xmlns:a16="http://schemas.microsoft.com/office/drawing/2014/main" id="{24EB84EC-A5F0-DCA1-DC8B-69B5B34A79B4}"/>
              </a:ext>
            </a:extLst>
          </p:cNvPr>
          <p:cNvPicPr>
            <a:picLocks noChangeAspect="1"/>
          </p:cNvPicPr>
          <p:nvPr/>
        </p:nvPicPr>
        <p:blipFill>
          <a:blip r:embed="rId3"/>
          <a:srcRect l="21375" r="31596"/>
          <a:stretch>
            <a:fillRect/>
          </a:stretch>
        </p:blipFill>
        <p:spPr>
          <a:xfrm rot="793696">
            <a:off x="8032334" y="-224592"/>
            <a:ext cx="1127675" cy="1348771"/>
          </a:xfrm>
          <a:prstGeom prst="rect">
            <a:avLst/>
          </a:prstGeom>
        </p:spPr>
      </p:pic>
      <p:grpSp>
        <p:nvGrpSpPr>
          <p:cNvPr id="27" name="Group 26">
            <a:extLst>
              <a:ext uri="{FF2B5EF4-FFF2-40B4-BE49-F238E27FC236}">
                <a16:creationId xmlns:a16="http://schemas.microsoft.com/office/drawing/2014/main" id="{DB463E1B-714B-0979-D4D8-50AA20B930D2}"/>
              </a:ext>
            </a:extLst>
          </p:cNvPr>
          <p:cNvGrpSpPr/>
          <p:nvPr/>
        </p:nvGrpSpPr>
        <p:grpSpPr>
          <a:xfrm>
            <a:off x="347472" y="3794760"/>
            <a:ext cx="8424495" cy="1053256"/>
            <a:chOff x="347472" y="3794760"/>
            <a:chExt cx="8424495" cy="1053256"/>
          </a:xfrm>
        </p:grpSpPr>
        <p:pic>
          <p:nvPicPr>
            <p:cNvPr id="21" name="Picture 20">
              <a:extLst>
                <a:ext uri="{FF2B5EF4-FFF2-40B4-BE49-F238E27FC236}">
                  <a16:creationId xmlns:a16="http://schemas.microsoft.com/office/drawing/2014/main" id="{F4E6EFF3-A272-6AE6-3B37-A3BAD4065E77}"/>
                </a:ext>
              </a:extLst>
            </p:cNvPr>
            <p:cNvPicPr>
              <a:picLocks noChangeAspect="1"/>
            </p:cNvPicPr>
            <p:nvPr/>
          </p:nvPicPr>
          <p:blipFill>
            <a:blip r:embed="rId4"/>
            <a:stretch>
              <a:fillRect/>
            </a:stretch>
          </p:blipFill>
          <p:spPr>
            <a:xfrm>
              <a:off x="347472" y="3794760"/>
              <a:ext cx="1484134" cy="1053256"/>
            </a:xfrm>
            <a:prstGeom prst="rect">
              <a:avLst/>
            </a:prstGeom>
          </p:spPr>
        </p:pic>
        <p:pic>
          <p:nvPicPr>
            <p:cNvPr id="23" name="Picture 22">
              <a:extLst>
                <a:ext uri="{FF2B5EF4-FFF2-40B4-BE49-F238E27FC236}">
                  <a16:creationId xmlns:a16="http://schemas.microsoft.com/office/drawing/2014/main" id="{0B8A3EAF-5FEC-1D3F-84B5-57921EB963C5}"/>
                </a:ext>
              </a:extLst>
            </p:cNvPr>
            <p:cNvPicPr>
              <a:picLocks noChangeAspect="1"/>
            </p:cNvPicPr>
            <p:nvPr/>
          </p:nvPicPr>
          <p:blipFill>
            <a:blip r:embed="rId5"/>
            <a:stretch>
              <a:fillRect/>
            </a:stretch>
          </p:blipFill>
          <p:spPr>
            <a:xfrm>
              <a:off x="2186221" y="3794760"/>
              <a:ext cx="1415373" cy="1053256"/>
            </a:xfrm>
            <a:prstGeom prst="rect">
              <a:avLst/>
            </a:prstGeom>
          </p:spPr>
        </p:pic>
        <p:pic>
          <p:nvPicPr>
            <p:cNvPr id="24" name="Picture 23">
              <a:extLst>
                <a:ext uri="{FF2B5EF4-FFF2-40B4-BE49-F238E27FC236}">
                  <a16:creationId xmlns:a16="http://schemas.microsoft.com/office/drawing/2014/main" id="{C132E922-FA6B-845D-F945-CCD7A03C7F65}"/>
                </a:ext>
              </a:extLst>
            </p:cNvPr>
            <p:cNvPicPr>
              <a:picLocks noChangeAspect="1"/>
            </p:cNvPicPr>
            <p:nvPr/>
          </p:nvPicPr>
          <p:blipFill>
            <a:blip r:embed="rId6"/>
            <a:srcRect/>
            <a:stretch/>
          </p:blipFill>
          <p:spPr>
            <a:xfrm>
              <a:off x="3959669" y="3794760"/>
              <a:ext cx="1316100" cy="1053256"/>
            </a:xfrm>
            <a:prstGeom prst="rect">
              <a:avLst/>
            </a:prstGeom>
          </p:spPr>
        </p:pic>
        <p:pic>
          <p:nvPicPr>
            <p:cNvPr id="25" name="Picture 24">
              <a:extLst>
                <a:ext uri="{FF2B5EF4-FFF2-40B4-BE49-F238E27FC236}">
                  <a16:creationId xmlns:a16="http://schemas.microsoft.com/office/drawing/2014/main" id="{E2F64254-D71F-F188-433A-0C06DE39B1FF}"/>
                </a:ext>
              </a:extLst>
            </p:cNvPr>
            <p:cNvPicPr>
              <a:picLocks noChangeAspect="1"/>
            </p:cNvPicPr>
            <p:nvPr/>
          </p:nvPicPr>
          <p:blipFill>
            <a:blip r:embed="rId7"/>
            <a:srcRect/>
            <a:stretch/>
          </p:blipFill>
          <p:spPr>
            <a:xfrm>
              <a:off x="5633755" y="3794760"/>
              <a:ext cx="1413426" cy="1053256"/>
            </a:xfrm>
            <a:prstGeom prst="rect">
              <a:avLst/>
            </a:prstGeom>
          </p:spPr>
        </p:pic>
        <p:pic>
          <p:nvPicPr>
            <p:cNvPr id="26" name="Picture 25">
              <a:extLst>
                <a:ext uri="{FF2B5EF4-FFF2-40B4-BE49-F238E27FC236}">
                  <a16:creationId xmlns:a16="http://schemas.microsoft.com/office/drawing/2014/main" id="{FDD56901-32C8-B27D-4845-D53A277AB8A2}"/>
                </a:ext>
              </a:extLst>
            </p:cNvPr>
            <p:cNvPicPr>
              <a:picLocks noChangeAspect="1"/>
            </p:cNvPicPr>
            <p:nvPr/>
          </p:nvPicPr>
          <p:blipFill>
            <a:blip r:embed="rId8"/>
            <a:srcRect/>
            <a:stretch/>
          </p:blipFill>
          <p:spPr>
            <a:xfrm>
              <a:off x="7356594" y="3829207"/>
              <a:ext cx="1415373" cy="984361"/>
            </a:xfrm>
            <a:prstGeom prst="rect">
              <a:avLst/>
            </a:prstGeom>
          </p:spPr>
        </p:pic>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347472" y="192024"/>
            <a:ext cx="2084832" cy="329184"/>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47472" y="192024"/>
            <a:ext cx="2084832" cy="329184"/>
          </a:xfrm>
          <a:prstGeom prst="rect">
            <a:avLst/>
          </a:prstGeom>
          <a:noFill/>
          <a:ln/>
        </p:spPr>
        <p:txBody>
          <a:bodyPr wrap="square" lIns="0" tIns="0" rIns="0" bIns="0" rtlCol="0" anchor="ctr"/>
          <a:lstStyle/>
          <a:p>
            <a:pPr marL="0" indent="0" algn="ctr">
              <a:buNone/>
            </a:pPr>
            <a:r>
              <a:rPr lang="en-US" sz="1100" b="1" dirty="0">
                <a:solidFill>
                  <a:srgbClr val="FFFFFF"/>
                </a:solidFill>
              </a:rPr>
              <a:t>TEXT</a:t>
            </a:r>
            <a:endParaRPr lang="en-US" sz="1100" dirty="0"/>
          </a:p>
        </p:txBody>
      </p:sp>
      <p:sp>
        <p:nvSpPr>
          <p:cNvPr id="4" name="Text 2"/>
          <p:cNvSpPr/>
          <p:nvPr/>
        </p:nvSpPr>
        <p:spPr>
          <a:xfrm>
            <a:off x="347472" y="621792"/>
            <a:ext cx="8449056" cy="649224"/>
          </a:xfrm>
          <a:prstGeom prst="rect">
            <a:avLst/>
          </a:prstGeom>
          <a:noFill/>
          <a:ln/>
        </p:spPr>
        <p:txBody>
          <a:bodyPr wrap="square" rtlCol="0" anchor="ctr"/>
          <a:lstStyle/>
          <a:p>
            <a:pPr marL="0" indent="0">
              <a:buNone/>
            </a:pPr>
            <a:r>
              <a:rPr lang="en-US" sz="2800" b="1" dirty="0">
                <a:solidFill>
                  <a:srgbClr val="1A5C5A"/>
                </a:solidFill>
                <a:latin typeface="Calibri" pitchFamily="34" charset="0"/>
                <a:ea typeface="Calibri" pitchFamily="34" charset="-122"/>
                <a:cs typeface="Calibri" pitchFamily="34" charset="-120"/>
              </a:rPr>
              <a:t>Adding a Text Box — Step by Step</a:t>
            </a:r>
            <a:endParaRPr lang="en-US" sz="2800" dirty="0"/>
          </a:p>
        </p:txBody>
      </p:sp>
      <p:sp>
        <p:nvSpPr>
          <p:cNvPr id="5" name="Shape 3"/>
          <p:cNvSpPr/>
          <p:nvPr/>
        </p:nvSpPr>
        <p:spPr>
          <a:xfrm>
            <a:off x="347472" y="1426464"/>
            <a:ext cx="347472" cy="347472"/>
          </a:xfrm>
          <a:prstGeom prst="ellipse">
            <a:avLst/>
          </a:prstGeom>
          <a:solidFill>
            <a:srgbClr val="2E8B84"/>
          </a:solidFill>
          <a:ln w="12700">
            <a:solidFill>
              <a:srgbClr val="2E8B84"/>
            </a:solidFill>
            <a:prstDash val="solid"/>
          </a:ln>
        </p:spPr>
        <p:txBody>
          <a:bodyPr/>
          <a:lstStyle/>
          <a:p>
            <a:endParaRPr lang="en-US"/>
          </a:p>
        </p:txBody>
      </p:sp>
      <p:sp>
        <p:nvSpPr>
          <p:cNvPr id="6" name="Text 4"/>
          <p:cNvSpPr/>
          <p:nvPr/>
        </p:nvSpPr>
        <p:spPr>
          <a:xfrm>
            <a:off x="347472" y="1426464"/>
            <a:ext cx="347472" cy="347472"/>
          </a:xfrm>
          <a:prstGeom prst="rect">
            <a:avLst/>
          </a:prstGeom>
          <a:noFill/>
          <a:ln/>
        </p:spPr>
        <p:txBody>
          <a:bodyPr wrap="square" lIns="0" tIns="0" rIns="0" bIns="0" rtlCol="0" anchor="ctr"/>
          <a:lstStyle/>
          <a:p>
            <a:pPr marL="0" indent="0" algn="ctr">
              <a:buNone/>
            </a:pPr>
            <a:r>
              <a:rPr lang="en-US" sz="1300" b="1" dirty="0">
                <a:solidFill>
                  <a:srgbClr val="FFFFFF"/>
                </a:solidFill>
              </a:rPr>
              <a:t>1</a:t>
            </a:r>
            <a:endParaRPr lang="en-US" sz="1300" dirty="0"/>
          </a:p>
        </p:txBody>
      </p:sp>
      <p:sp>
        <p:nvSpPr>
          <p:cNvPr id="7" name="Text 5"/>
          <p:cNvSpPr/>
          <p:nvPr/>
        </p:nvSpPr>
        <p:spPr>
          <a:xfrm>
            <a:off x="822960" y="1371600"/>
            <a:ext cx="7955280" cy="475488"/>
          </a:xfrm>
          <a:prstGeom prst="rect">
            <a:avLst/>
          </a:prstGeom>
          <a:noFill/>
          <a:ln/>
        </p:spPr>
        <p:txBody>
          <a:bodyPr wrap="square" rtlCol="0" anchor="ctr"/>
          <a:lstStyle/>
          <a:p>
            <a:pPr marL="0" indent="0">
              <a:buNone/>
            </a:pPr>
            <a:r>
              <a:rPr lang="en-US" sz="1500" dirty="0">
                <a:solidFill>
                  <a:srgbClr val="2C2C2C"/>
                </a:solidFill>
                <a:latin typeface="Calibri" pitchFamily="34" charset="0"/>
                <a:ea typeface="Calibri" pitchFamily="34" charset="-122"/>
                <a:cs typeface="Calibri" pitchFamily="34" charset="-120"/>
              </a:rPr>
              <a:t>Click  +  then  Text  from the Tools menu.</a:t>
            </a:r>
            <a:endParaRPr lang="en-US" sz="1500" dirty="0"/>
          </a:p>
        </p:txBody>
      </p:sp>
      <p:sp>
        <p:nvSpPr>
          <p:cNvPr id="8" name="Shape 6"/>
          <p:cNvSpPr/>
          <p:nvPr/>
        </p:nvSpPr>
        <p:spPr>
          <a:xfrm>
            <a:off x="347472" y="2112264"/>
            <a:ext cx="347472" cy="347472"/>
          </a:xfrm>
          <a:prstGeom prst="ellipse">
            <a:avLst/>
          </a:prstGeom>
          <a:solidFill>
            <a:srgbClr val="2E8B84"/>
          </a:solidFill>
          <a:ln w="12700">
            <a:solidFill>
              <a:srgbClr val="2E8B84"/>
            </a:solidFill>
            <a:prstDash val="solid"/>
          </a:ln>
        </p:spPr>
        <p:txBody>
          <a:bodyPr/>
          <a:lstStyle/>
          <a:p>
            <a:endParaRPr lang="en-US"/>
          </a:p>
        </p:txBody>
      </p:sp>
      <p:sp>
        <p:nvSpPr>
          <p:cNvPr id="9" name="Text 7"/>
          <p:cNvSpPr/>
          <p:nvPr/>
        </p:nvSpPr>
        <p:spPr>
          <a:xfrm>
            <a:off x="347472" y="2112264"/>
            <a:ext cx="347472" cy="347472"/>
          </a:xfrm>
          <a:prstGeom prst="rect">
            <a:avLst/>
          </a:prstGeom>
          <a:noFill/>
          <a:ln/>
        </p:spPr>
        <p:txBody>
          <a:bodyPr wrap="square" lIns="0" tIns="0" rIns="0" bIns="0" rtlCol="0" anchor="ctr"/>
          <a:lstStyle/>
          <a:p>
            <a:pPr marL="0" indent="0" algn="ctr">
              <a:buNone/>
            </a:pPr>
            <a:r>
              <a:rPr lang="en-US" sz="1300" b="1" dirty="0">
                <a:solidFill>
                  <a:srgbClr val="FFFFFF"/>
                </a:solidFill>
              </a:rPr>
              <a:t>2</a:t>
            </a:r>
            <a:endParaRPr lang="en-US" sz="1300" dirty="0"/>
          </a:p>
        </p:txBody>
      </p:sp>
      <p:sp>
        <p:nvSpPr>
          <p:cNvPr id="10" name="Text 8"/>
          <p:cNvSpPr/>
          <p:nvPr/>
        </p:nvSpPr>
        <p:spPr>
          <a:xfrm>
            <a:off x="822960" y="2057400"/>
            <a:ext cx="7955280" cy="475488"/>
          </a:xfrm>
          <a:prstGeom prst="rect">
            <a:avLst/>
          </a:prstGeom>
          <a:noFill/>
          <a:ln/>
        </p:spPr>
        <p:txBody>
          <a:bodyPr wrap="square" rtlCol="0" anchor="ctr"/>
          <a:lstStyle/>
          <a:p>
            <a:pPr marL="0" indent="0">
              <a:buNone/>
            </a:pPr>
            <a:r>
              <a:rPr lang="en-US" sz="1500" dirty="0">
                <a:solidFill>
                  <a:srgbClr val="2C2C2C"/>
                </a:solidFill>
                <a:latin typeface="Calibri" pitchFamily="34" charset="0"/>
                <a:ea typeface="Calibri" pitchFamily="34" charset="-122"/>
                <a:cs typeface="Calibri" pitchFamily="34" charset="-120"/>
              </a:rPr>
              <a:t>Type your sentence, then click  Done.</a:t>
            </a:r>
            <a:endParaRPr lang="en-US" sz="1500" dirty="0"/>
          </a:p>
        </p:txBody>
      </p:sp>
      <p:sp>
        <p:nvSpPr>
          <p:cNvPr id="11" name="Shape 9"/>
          <p:cNvSpPr/>
          <p:nvPr/>
        </p:nvSpPr>
        <p:spPr>
          <a:xfrm>
            <a:off x="347472" y="2798064"/>
            <a:ext cx="347472" cy="347472"/>
          </a:xfrm>
          <a:prstGeom prst="ellipse">
            <a:avLst/>
          </a:prstGeom>
          <a:solidFill>
            <a:srgbClr val="2E8B84"/>
          </a:solidFill>
          <a:ln w="12700">
            <a:solidFill>
              <a:srgbClr val="2E8B84"/>
            </a:solidFill>
            <a:prstDash val="solid"/>
          </a:ln>
        </p:spPr>
        <p:txBody>
          <a:bodyPr/>
          <a:lstStyle/>
          <a:p>
            <a:endParaRPr lang="en-US"/>
          </a:p>
        </p:txBody>
      </p:sp>
      <p:sp>
        <p:nvSpPr>
          <p:cNvPr id="12" name="Text 10"/>
          <p:cNvSpPr/>
          <p:nvPr/>
        </p:nvSpPr>
        <p:spPr>
          <a:xfrm>
            <a:off x="347472" y="2798064"/>
            <a:ext cx="347472" cy="347472"/>
          </a:xfrm>
          <a:prstGeom prst="rect">
            <a:avLst/>
          </a:prstGeom>
          <a:noFill/>
          <a:ln/>
        </p:spPr>
        <p:txBody>
          <a:bodyPr wrap="square" lIns="0" tIns="0" rIns="0" bIns="0" rtlCol="0" anchor="ctr"/>
          <a:lstStyle/>
          <a:p>
            <a:pPr marL="0" indent="0" algn="ctr">
              <a:buNone/>
            </a:pPr>
            <a:r>
              <a:rPr lang="en-US" sz="1300" b="1" dirty="0">
                <a:solidFill>
                  <a:srgbClr val="FFFFFF"/>
                </a:solidFill>
              </a:rPr>
              <a:t>3</a:t>
            </a:r>
            <a:endParaRPr lang="en-US" sz="1300" dirty="0"/>
          </a:p>
        </p:txBody>
      </p:sp>
      <p:sp>
        <p:nvSpPr>
          <p:cNvPr id="13" name="Text 11"/>
          <p:cNvSpPr/>
          <p:nvPr/>
        </p:nvSpPr>
        <p:spPr>
          <a:xfrm>
            <a:off x="822960" y="2743200"/>
            <a:ext cx="7955280" cy="475488"/>
          </a:xfrm>
          <a:prstGeom prst="rect">
            <a:avLst/>
          </a:prstGeom>
          <a:noFill/>
          <a:ln/>
        </p:spPr>
        <p:txBody>
          <a:bodyPr wrap="square" rtlCol="0" anchor="ctr"/>
          <a:lstStyle/>
          <a:p>
            <a:pPr marL="0" indent="0">
              <a:buNone/>
            </a:pPr>
            <a:r>
              <a:rPr lang="en-US" sz="1500" dirty="0">
                <a:solidFill>
                  <a:srgbClr val="2C2C2C"/>
                </a:solidFill>
                <a:latin typeface="Calibri" pitchFamily="34" charset="0"/>
                <a:ea typeface="Calibri" pitchFamily="34" charset="-122"/>
                <a:cs typeface="Calibri" pitchFamily="34" charset="-120"/>
              </a:rPr>
              <a:t>Click the  i  button to change font size, colour and style.</a:t>
            </a:r>
            <a:endParaRPr lang="en-US" sz="1500" dirty="0"/>
          </a:p>
        </p:txBody>
      </p:sp>
      <p:sp>
        <p:nvSpPr>
          <p:cNvPr id="14" name="Shape 12"/>
          <p:cNvSpPr/>
          <p:nvPr/>
        </p:nvSpPr>
        <p:spPr>
          <a:xfrm>
            <a:off x="347472" y="3648456"/>
            <a:ext cx="8449056" cy="868680"/>
          </a:xfrm>
          <a:prstGeom prst="rect">
            <a:avLst/>
          </a:prstGeom>
          <a:solidFill>
            <a:srgbClr val="1A5C5A"/>
          </a:solidFill>
          <a:ln w="12700">
            <a:solidFill>
              <a:srgbClr val="1A5C5A"/>
            </a:solidFill>
            <a:prstDash val="solid"/>
          </a:ln>
        </p:spPr>
        <p:txBody>
          <a:bodyPr/>
          <a:lstStyle/>
          <a:p>
            <a:endParaRPr lang="en-US"/>
          </a:p>
        </p:txBody>
      </p:sp>
      <p:sp>
        <p:nvSpPr>
          <p:cNvPr id="15" name="Text 13"/>
          <p:cNvSpPr/>
          <p:nvPr/>
        </p:nvSpPr>
        <p:spPr>
          <a:xfrm>
            <a:off x="521208" y="3648456"/>
            <a:ext cx="8101584" cy="868680"/>
          </a:xfrm>
          <a:prstGeom prst="rect">
            <a:avLst/>
          </a:prstGeom>
          <a:noFill/>
          <a:ln/>
        </p:spPr>
        <p:txBody>
          <a:bodyPr wrap="square" rtlCol="0" anchor="ctr"/>
          <a:lstStyle/>
          <a:p>
            <a:pPr marL="0" indent="0">
              <a:buNone/>
            </a:pPr>
            <a:r>
              <a:rPr lang="en-US" sz="1300" b="1" dirty="0">
                <a:solidFill>
                  <a:srgbClr val="FFFFFF"/>
                </a:solidFill>
                <a:latin typeface="Calibri" pitchFamily="34" charset="0"/>
                <a:ea typeface="Calibri" pitchFamily="34" charset="-122"/>
                <a:cs typeface="Calibri" pitchFamily="34" charset="-120"/>
              </a:rPr>
              <a:t>Keep sentences short — one sentence per page is perfect for early readers.</a:t>
            </a:r>
            <a:endParaRPr lang="en-US" sz="1300" dirty="0"/>
          </a:p>
        </p:txBody>
      </p:sp>
      <p:pic>
        <p:nvPicPr>
          <p:cNvPr id="16" name="Picture 15">
            <a:extLst>
              <a:ext uri="{FF2B5EF4-FFF2-40B4-BE49-F238E27FC236}">
                <a16:creationId xmlns:a16="http://schemas.microsoft.com/office/drawing/2014/main" id="{ED14DFE7-30DD-1E8F-3EDF-7A5259C4290E}"/>
              </a:ext>
            </a:extLst>
          </p:cNvPr>
          <p:cNvPicPr>
            <a:picLocks noChangeAspect="1"/>
          </p:cNvPicPr>
          <p:nvPr/>
        </p:nvPicPr>
        <p:blipFill>
          <a:blip r:embed="rId3"/>
          <a:srcRect l="21375" r="31596"/>
          <a:stretch>
            <a:fillRect/>
          </a:stretch>
        </p:blipFill>
        <p:spPr>
          <a:xfrm rot="793696">
            <a:off x="8043142" y="-195092"/>
            <a:ext cx="1081528" cy="1293576"/>
          </a:xfrm>
          <a:prstGeom prst="rect">
            <a:avLst/>
          </a:prstGeom>
        </p:spPr>
      </p:pic>
      <p:pic>
        <p:nvPicPr>
          <p:cNvPr id="18" name="Picture 17">
            <a:extLst>
              <a:ext uri="{FF2B5EF4-FFF2-40B4-BE49-F238E27FC236}">
                <a16:creationId xmlns:a16="http://schemas.microsoft.com/office/drawing/2014/main" id="{73985ACC-ABB1-2B8D-E5FA-19863282A110}"/>
              </a:ext>
            </a:extLst>
          </p:cNvPr>
          <p:cNvPicPr>
            <a:picLocks noChangeAspect="1"/>
          </p:cNvPicPr>
          <p:nvPr/>
        </p:nvPicPr>
        <p:blipFill>
          <a:blip r:embed="rId4"/>
          <a:stretch/>
        </p:blipFill>
        <p:spPr>
          <a:xfrm>
            <a:off x="4263828" y="1202944"/>
            <a:ext cx="762000" cy="749300"/>
          </a:xfrm>
          <a:prstGeom prst="rect">
            <a:avLst/>
          </a:prstGeom>
        </p:spPr>
      </p:pic>
      <p:pic>
        <p:nvPicPr>
          <p:cNvPr id="22" name="Picture 21">
            <a:extLst>
              <a:ext uri="{FF2B5EF4-FFF2-40B4-BE49-F238E27FC236}">
                <a16:creationId xmlns:a16="http://schemas.microsoft.com/office/drawing/2014/main" id="{98EB6CC0-8C03-0F6A-0026-F2CA19F0AB19}"/>
              </a:ext>
            </a:extLst>
          </p:cNvPr>
          <p:cNvPicPr>
            <a:picLocks noChangeAspect="1"/>
          </p:cNvPicPr>
          <p:nvPr/>
        </p:nvPicPr>
        <p:blipFill>
          <a:blip r:embed="rId5"/>
          <a:stretch>
            <a:fillRect/>
          </a:stretch>
        </p:blipFill>
        <p:spPr>
          <a:xfrm>
            <a:off x="5769621" y="1291650"/>
            <a:ext cx="3008619" cy="1244945"/>
          </a:xfrm>
          <a:prstGeom prst="rect">
            <a:avLst/>
          </a:prstGeom>
        </p:spPr>
      </p:pic>
      <p:pic>
        <p:nvPicPr>
          <p:cNvPr id="24" name="Picture 23">
            <a:extLst>
              <a:ext uri="{FF2B5EF4-FFF2-40B4-BE49-F238E27FC236}">
                <a16:creationId xmlns:a16="http://schemas.microsoft.com/office/drawing/2014/main" id="{FD6C9532-3518-DEF6-1DA7-1E16B28F3ABA}"/>
              </a:ext>
            </a:extLst>
          </p:cNvPr>
          <p:cNvPicPr>
            <a:picLocks noChangeAspect="1"/>
          </p:cNvPicPr>
          <p:nvPr/>
        </p:nvPicPr>
        <p:blipFill>
          <a:blip r:embed="rId6"/>
          <a:stretch/>
        </p:blipFill>
        <p:spPr>
          <a:xfrm>
            <a:off x="5385025" y="2604756"/>
            <a:ext cx="558800" cy="685800"/>
          </a:xfrm>
          <a:prstGeom prst="rect">
            <a:avLst/>
          </a:prstGeom>
        </p:spPr>
      </p:pic>
      <p:pic>
        <p:nvPicPr>
          <p:cNvPr id="25" name="Picture 24">
            <a:extLst>
              <a:ext uri="{FF2B5EF4-FFF2-40B4-BE49-F238E27FC236}">
                <a16:creationId xmlns:a16="http://schemas.microsoft.com/office/drawing/2014/main" id="{6D52D071-5E26-67B2-22A7-606A9D1C4A07}"/>
              </a:ext>
            </a:extLst>
          </p:cNvPr>
          <p:cNvPicPr>
            <a:picLocks noChangeAspect="1"/>
          </p:cNvPicPr>
          <p:nvPr/>
        </p:nvPicPr>
        <p:blipFill>
          <a:blip r:embed="rId7"/>
          <a:stretch>
            <a:fillRect/>
          </a:stretch>
        </p:blipFill>
        <p:spPr>
          <a:xfrm>
            <a:off x="6638375" y="2743200"/>
            <a:ext cx="1271110" cy="2173723"/>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347472" y="192024"/>
            <a:ext cx="2084832" cy="329184"/>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47472" y="192024"/>
            <a:ext cx="2084832" cy="329184"/>
          </a:xfrm>
          <a:prstGeom prst="rect">
            <a:avLst/>
          </a:prstGeom>
          <a:noFill/>
          <a:ln/>
        </p:spPr>
        <p:txBody>
          <a:bodyPr wrap="square" lIns="0" tIns="0" rIns="0" bIns="0" rtlCol="0" anchor="ctr"/>
          <a:lstStyle/>
          <a:p>
            <a:pPr marL="0" indent="0" algn="ctr">
              <a:buNone/>
            </a:pPr>
            <a:r>
              <a:rPr lang="en-US" sz="1100" b="1" dirty="0">
                <a:solidFill>
                  <a:srgbClr val="FFFFFF"/>
                </a:solidFill>
              </a:rPr>
              <a:t>LAO TEXT</a:t>
            </a:r>
            <a:endParaRPr lang="en-US" sz="1100" dirty="0"/>
          </a:p>
        </p:txBody>
      </p:sp>
      <p:sp>
        <p:nvSpPr>
          <p:cNvPr id="4" name="Text 2"/>
          <p:cNvSpPr/>
          <p:nvPr/>
        </p:nvSpPr>
        <p:spPr>
          <a:xfrm>
            <a:off x="347472" y="621792"/>
            <a:ext cx="8449056" cy="649224"/>
          </a:xfrm>
          <a:prstGeom prst="rect">
            <a:avLst/>
          </a:prstGeom>
          <a:noFill/>
          <a:ln/>
        </p:spPr>
        <p:txBody>
          <a:bodyPr wrap="square" rtlCol="0" anchor="ctr"/>
          <a:lstStyle/>
          <a:p>
            <a:pPr marL="0" indent="0">
              <a:buNone/>
            </a:pPr>
            <a:r>
              <a:rPr lang="en-US" sz="2800" b="1" dirty="0">
                <a:solidFill>
                  <a:srgbClr val="1A5C5A"/>
                </a:solidFill>
                <a:latin typeface="Calibri" pitchFamily="34" charset="0"/>
                <a:ea typeface="Calibri" pitchFamily="34" charset="-122"/>
                <a:cs typeface="Calibri" pitchFamily="34" charset="-120"/>
              </a:rPr>
              <a:t>Method 1 — Type Lao Directly</a:t>
            </a:r>
            <a:endParaRPr lang="en-US" sz="2800" dirty="0"/>
          </a:p>
        </p:txBody>
      </p:sp>
      <p:sp>
        <p:nvSpPr>
          <p:cNvPr id="5" name="Text 3"/>
          <p:cNvSpPr/>
          <p:nvPr/>
        </p:nvSpPr>
        <p:spPr>
          <a:xfrm>
            <a:off x="347472" y="1353312"/>
            <a:ext cx="8449056" cy="347472"/>
          </a:xfrm>
          <a:prstGeom prst="rect">
            <a:avLst/>
          </a:prstGeom>
          <a:noFill/>
          <a:ln/>
        </p:spPr>
        <p:txBody>
          <a:bodyPr wrap="square" rtlCol="0" anchor="ctr"/>
          <a:lstStyle/>
          <a:p>
            <a:pPr marL="0" indent="0">
              <a:buNone/>
            </a:pPr>
            <a:r>
              <a:rPr lang="en-US" sz="1500" dirty="0">
                <a:solidFill>
                  <a:srgbClr val="2C2C2C"/>
                </a:solidFill>
                <a:latin typeface="Calibri" pitchFamily="34" charset="0"/>
                <a:ea typeface="Calibri" pitchFamily="34" charset="-122"/>
                <a:cs typeface="Calibri" pitchFamily="34" charset="-120"/>
              </a:rPr>
              <a:t>Book Creator fully supports the Lao script keyboard.</a:t>
            </a:r>
            <a:endParaRPr lang="en-US" sz="1500" dirty="0"/>
          </a:p>
        </p:txBody>
      </p:sp>
      <p:sp>
        <p:nvSpPr>
          <p:cNvPr id="6" name="Shape 4"/>
          <p:cNvSpPr/>
          <p:nvPr/>
        </p:nvSpPr>
        <p:spPr>
          <a:xfrm>
            <a:off x="347472" y="1828800"/>
            <a:ext cx="310896" cy="310896"/>
          </a:xfrm>
          <a:prstGeom prst="ellipse">
            <a:avLst/>
          </a:prstGeom>
          <a:solidFill>
            <a:srgbClr val="2E8B84"/>
          </a:solidFill>
          <a:ln w="12700">
            <a:solidFill>
              <a:srgbClr val="2E8B84"/>
            </a:solidFill>
            <a:prstDash val="solid"/>
          </a:ln>
        </p:spPr>
        <p:txBody>
          <a:bodyPr/>
          <a:lstStyle/>
          <a:p>
            <a:endParaRPr lang="en-US"/>
          </a:p>
        </p:txBody>
      </p:sp>
      <p:sp>
        <p:nvSpPr>
          <p:cNvPr id="7" name="Text 5"/>
          <p:cNvSpPr/>
          <p:nvPr/>
        </p:nvSpPr>
        <p:spPr>
          <a:xfrm>
            <a:off x="347472" y="1828800"/>
            <a:ext cx="310896" cy="310896"/>
          </a:xfrm>
          <a:prstGeom prst="rect">
            <a:avLst/>
          </a:prstGeom>
          <a:noFill/>
          <a:ln/>
        </p:spPr>
        <p:txBody>
          <a:bodyPr wrap="square" lIns="0" tIns="0" rIns="0" bIns="0" rtlCol="0" anchor="ctr"/>
          <a:lstStyle/>
          <a:p>
            <a:pPr marL="0" indent="0" algn="ctr">
              <a:buNone/>
            </a:pPr>
            <a:r>
              <a:rPr lang="en-US" sz="1200" b="1" dirty="0">
                <a:solidFill>
                  <a:srgbClr val="FFFFFF"/>
                </a:solidFill>
              </a:rPr>
              <a:t>1</a:t>
            </a:r>
            <a:endParaRPr lang="en-US" sz="1200" dirty="0"/>
          </a:p>
        </p:txBody>
      </p:sp>
      <p:sp>
        <p:nvSpPr>
          <p:cNvPr id="8" name="Text 6"/>
          <p:cNvSpPr/>
          <p:nvPr/>
        </p:nvSpPr>
        <p:spPr>
          <a:xfrm>
            <a:off x="777240" y="1783080"/>
            <a:ext cx="7955280" cy="475488"/>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Click  +  then  Text  to open a text box.</a:t>
            </a:r>
            <a:endParaRPr lang="en-US" sz="1400" dirty="0"/>
          </a:p>
        </p:txBody>
      </p:sp>
      <p:sp>
        <p:nvSpPr>
          <p:cNvPr id="9" name="Shape 7"/>
          <p:cNvSpPr/>
          <p:nvPr/>
        </p:nvSpPr>
        <p:spPr>
          <a:xfrm>
            <a:off x="347472" y="2423160"/>
            <a:ext cx="310896" cy="310896"/>
          </a:xfrm>
          <a:prstGeom prst="ellipse">
            <a:avLst/>
          </a:prstGeom>
          <a:solidFill>
            <a:srgbClr val="2E8B84"/>
          </a:solidFill>
          <a:ln w="12700">
            <a:solidFill>
              <a:srgbClr val="2E8B84"/>
            </a:solidFill>
            <a:prstDash val="solid"/>
          </a:ln>
        </p:spPr>
        <p:txBody>
          <a:bodyPr/>
          <a:lstStyle/>
          <a:p>
            <a:endParaRPr lang="en-US"/>
          </a:p>
        </p:txBody>
      </p:sp>
      <p:sp>
        <p:nvSpPr>
          <p:cNvPr id="10" name="Text 8"/>
          <p:cNvSpPr/>
          <p:nvPr/>
        </p:nvSpPr>
        <p:spPr>
          <a:xfrm>
            <a:off x="347472" y="2423160"/>
            <a:ext cx="310896" cy="310896"/>
          </a:xfrm>
          <a:prstGeom prst="rect">
            <a:avLst/>
          </a:prstGeom>
          <a:noFill/>
          <a:ln/>
        </p:spPr>
        <p:txBody>
          <a:bodyPr wrap="square" lIns="0" tIns="0" rIns="0" bIns="0" rtlCol="0" anchor="ctr"/>
          <a:lstStyle/>
          <a:p>
            <a:pPr marL="0" indent="0" algn="ctr">
              <a:buNone/>
            </a:pPr>
            <a:r>
              <a:rPr lang="en-US" sz="1200" b="1" dirty="0">
                <a:solidFill>
                  <a:srgbClr val="FFFFFF"/>
                </a:solidFill>
              </a:rPr>
              <a:t>2</a:t>
            </a:r>
            <a:endParaRPr lang="en-US" sz="1200" dirty="0"/>
          </a:p>
        </p:txBody>
      </p:sp>
      <p:sp>
        <p:nvSpPr>
          <p:cNvPr id="11" name="Text 9"/>
          <p:cNvSpPr/>
          <p:nvPr/>
        </p:nvSpPr>
        <p:spPr>
          <a:xfrm>
            <a:off x="777240" y="2377440"/>
            <a:ext cx="7955280" cy="475488"/>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Switch your keyboard to Lao  (System Preferences → Keyboard → Input Sources).</a:t>
            </a:r>
            <a:endParaRPr lang="en-US" sz="1400" dirty="0"/>
          </a:p>
        </p:txBody>
      </p:sp>
      <p:sp>
        <p:nvSpPr>
          <p:cNvPr id="12" name="Shape 10"/>
          <p:cNvSpPr/>
          <p:nvPr/>
        </p:nvSpPr>
        <p:spPr>
          <a:xfrm>
            <a:off x="347472" y="3017520"/>
            <a:ext cx="310896" cy="310896"/>
          </a:xfrm>
          <a:prstGeom prst="ellipse">
            <a:avLst/>
          </a:prstGeom>
          <a:solidFill>
            <a:srgbClr val="2E8B84"/>
          </a:solidFill>
          <a:ln w="12700">
            <a:solidFill>
              <a:srgbClr val="2E8B84"/>
            </a:solidFill>
            <a:prstDash val="solid"/>
          </a:ln>
        </p:spPr>
        <p:txBody>
          <a:bodyPr/>
          <a:lstStyle/>
          <a:p>
            <a:endParaRPr lang="en-US"/>
          </a:p>
        </p:txBody>
      </p:sp>
      <p:sp>
        <p:nvSpPr>
          <p:cNvPr id="13" name="Text 11"/>
          <p:cNvSpPr/>
          <p:nvPr/>
        </p:nvSpPr>
        <p:spPr>
          <a:xfrm>
            <a:off x="347472" y="3017520"/>
            <a:ext cx="310896" cy="310896"/>
          </a:xfrm>
          <a:prstGeom prst="rect">
            <a:avLst/>
          </a:prstGeom>
          <a:noFill/>
          <a:ln/>
        </p:spPr>
        <p:txBody>
          <a:bodyPr wrap="square" lIns="0" tIns="0" rIns="0" bIns="0" rtlCol="0" anchor="ctr"/>
          <a:lstStyle/>
          <a:p>
            <a:pPr marL="0" indent="0" algn="ctr">
              <a:buNone/>
            </a:pPr>
            <a:r>
              <a:rPr lang="en-US" sz="1200" b="1" dirty="0">
                <a:solidFill>
                  <a:srgbClr val="FFFFFF"/>
                </a:solidFill>
              </a:rPr>
              <a:t>3</a:t>
            </a:r>
            <a:endParaRPr lang="en-US" sz="1200" dirty="0"/>
          </a:p>
        </p:txBody>
      </p:sp>
      <p:sp>
        <p:nvSpPr>
          <p:cNvPr id="14" name="Text 12"/>
          <p:cNvSpPr/>
          <p:nvPr/>
        </p:nvSpPr>
        <p:spPr>
          <a:xfrm>
            <a:off x="777240" y="2971800"/>
            <a:ext cx="7955280" cy="475488"/>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Type your Lao text directly, then click  Done.</a:t>
            </a:r>
            <a:endParaRPr lang="en-US" sz="1400" dirty="0"/>
          </a:p>
        </p:txBody>
      </p:sp>
      <p:pic>
        <p:nvPicPr>
          <p:cNvPr id="17" name="Picture 16">
            <a:extLst>
              <a:ext uri="{FF2B5EF4-FFF2-40B4-BE49-F238E27FC236}">
                <a16:creationId xmlns:a16="http://schemas.microsoft.com/office/drawing/2014/main" id="{5786BDD9-8087-B29B-658B-6B95E4E5C8F2}"/>
              </a:ext>
            </a:extLst>
          </p:cNvPr>
          <p:cNvPicPr>
            <a:picLocks noChangeAspect="1"/>
          </p:cNvPicPr>
          <p:nvPr/>
        </p:nvPicPr>
        <p:blipFill>
          <a:blip r:embed="rId3"/>
          <a:srcRect l="21375" r="31596"/>
          <a:stretch>
            <a:fillRect/>
          </a:stretch>
        </p:blipFill>
        <p:spPr>
          <a:xfrm rot="793696">
            <a:off x="7938925" y="-76345"/>
            <a:ext cx="1072530" cy="1282814"/>
          </a:xfrm>
          <a:prstGeom prst="rect">
            <a:avLst/>
          </a:prstGeom>
        </p:spPr>
      </p:pic>
      <p:pic>
        <p:nvPicPr>
          <p:cNvPr id="18" name="Picture 17">
            <a:extLst>
              <a:ext uri="{FF2B5EF4-FFF2-40B4-BE49-F238E27FC236}">
                <a16:creationId xmlns:a16="http://schemas.microsoft.com/office/drawing/2014/main" id="{89A47F89-B2BA-B719-64FA-229E61772EA5}"/>
              </a:ext>
            </a:extLst>
          </p:cNvPr>
          <p:cNvPicPr>
            <a:picLocks noChangeAspect="1"/>
          </p:cNvPicPr>
          <p:nvPr/>
        </p:nvPicPr>
        <p:blipFill>
          <a:blip r:embed="rId4"/>
          <a:stretch>
            <a:fillRect/>
          </a:stretch>
        </p:blipFill>
        <p:spPr>
          <a:xfrm>
            <a:off x="4434085" y="2971800"/>
            <a:ext cx="4298435" cy="1734238"/>
          </a:xfrm>
          <a:prstGeom prst="rect">
            <a:avLst/>
          </a:prstGeom>
        </p:spPr>
      </p:pic>
      <p:pic>
        <p:nvPicPr>
          <p:cNvPr id="20" name="Picture 19">
            <a:extLst>
              <a:ext uri="{FF2B5EF4-FFF2-40B4-BE49-F238E27FC236}">
                <a16:creationId xmlns:a16="http://schemas.microsoft.com/office/drawing/2014/main" id="{8C8C861F-C567-8C7F-AA10-59844DAAAD1C}"/>
              </a:ext>
            </a:extLst>
          </p:cNvPr>
          <p:cNvPicPr>
            <a:picLocks noChangeAspect="1"/>
          </p:cNvPicPr>
          <p:nvPr/>
        </p:nvPicPr>
        <p:blipFill>
          <a:blip r:embed="rId5"/>
          <a:stretch/>
        </p:blipFill>
        <p:spPr>
          <a:xfrm>
            <a:off x="3810000" y="1660398"/>
            <a:ext cx="762000" cy="7493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347472" y="192024"/>
            <a:ext cx="2084832" cy="329184"/>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47472" y="192024"/>
            <a:ext cx="2084832" cy="329184"/>
          </a:xfrm>
          <a:prstGeom prst="rect">
            <a:avLst/>
          </a:prstGeom>
          <a:noFill/>
          <a:ln/>
        </p:spPr>
        <p:txBody>
          <a:bodyPr wrap="square" lIns="0" tIns="0" rIns="0" bIns="0" rtlCol="0" anchor="ctr"/>
          <a:lstStyle/>
          <a:p>
            <a:pPr marL="0" indent="0" algn="ctr">
              <a:buNone/>
            </a:pPr>
            <a:r>
              <a:rPr lang="en-US" sz="1100" b="1" dirty="0">
                <a:solidFill>
                  <a:srgbClr val="FFFFFF"/>
                </a:solidFill>
              </a:rPr>
              <a:t>LAO TEXT</a:t>
            </a:r>
            <a:endParaRPr lang="en-US" sz="1100" dirty="0"/>
          </a:p>
        </p:txBody>
      </p:sp>
      <p:sp>
        <p:nvSpPr>
          <p:cNvPr id="4" name="Text 2"/>
          <p:cNvSpPr/>
          <p:nvPr/>
        </p:nvSpPr>
        <p:spPr>
          <a:xfrm>
            <a:off x="347472" y="621792"/>
            <a:ext cx="8449056" cy="649224"/>
          </a:xfrm>
          <a:prstGeom prst="rect">
            <a:avLst/>
          </a:prstGeom>
          <a:noFill/>
          <a:ln/>
        </p:spPr>
        <p:txBody>
          <a:bodyPr wrap="square" rtlCol="0" anchor="ctr"/>
          <a:lstStyle/>
          <a:p>
            <a:pPr marL="0" indent="0">
              <a:buNone/>
            </a:pPr>
            <a:r>
              <a:rPr lang="en-US" sz="2800" b="1" dirty="0">
                <a:solidFill>
                  <a:srgbClr val="1A5C5A"/>
                </a:solidFill>
                <a:latin typeface="Calibri" pitchFamily="34" charset="0"/>
                <a:ea typeface="Calibri" pitchFamily="34" charset="-122"/>
                <a:cs typeface="Calibri" pitchFamily="34" charset="-120"/>
              </a:rPr>
              <a:t>Method 2 — Handwritten Lao Photo</a:t>
            </a:r>
            <a:endParaRPr lang="en-US" sz="2800" dirty="0"/>
          </a:p>
        </p:txBody>
      </p:sp>
      <p:sp>
        <p:nvSpPr>
          <p:cNvPr id="5" name="Text 3"/>
          <p:cNvSpPr/>
          <p:nvPr/>
        </p:nvSpPr>
        <p:spPr>
          <a:xfrm>
            <a:off x="347472" y="1353312"/>
            <a:ext cx="8449056" cy="347472"/>
          </a:xfrm>
          <a:prstGeom prst="rect">
            <a:avLst/>
          </a:prstGeom>
          <a:noFill/>
          <a:ln/>
        </p:spPr>
        <p:txBody>
          <a:bodyPr wrap="square" rtlCol="0" anchor="ctr"/>
          <a:lstStyle/>
          <a:p>
            <a:pPr marL="0" indent="0">
              <a:buNone/>
            </a:pPr>
            <a:r>
              <a:rPr lang="en-US" sz="1500" dirty="0">
                <a:solidFill>
                  <a:srgbClr val="2C2C2C"/>
                </a:solidFill>
                <a:latin typeface="Calibri" pitchFamily="34" charset="0"/>
                <a:ea typeface="Calibri" pitchFamily="34" charset="-122"/>
                <a:cs typeface="Calibri" pitchFamily="34" charset="-120"/>
              </a:rPr>
              <a:t>If typing Lao script is difficult, handwritten text works beautifully.</a:t>
            </a:r>
            <a:endParaRPr lang="en-US" sz="1500" dirty="0"/>
          </a:p>
        </p:txBody>
      </p:sp>
      <p:sp>
        <p:nvSpPr>
          <p:cNvPr id="6" name="Shape 4"/>
          <p:cNvSpPr/>
          <p:nvPr/>
        </p:nvSpPr>
        <p:spPr>
          <a:xfrm>
            <a:off x="347472" y="1783080"/>
            <a:ext cx="329184" cy="329184"/>
          </a:xfrm>
          <a:prstGeom prst="ellipse">
            <a:avLst/>
          </a:prstGeom>
          <a:solidFill>
            <a:srgbClr val="2E8B84"/>
          </a:solidFill>
          <a:ln w="12700">
            <a:solidFill>
              <a:srgbClr val="2E8B84"/>
            </a:solidFill>
            <a:prstDash val="solid"/>
          </a:ln>
        </p:spPr>
        <p:txBody>
          <a:bodyPr/>
          <a:lstStyle/>
          <a:p>
            <a:endParaRPr lang="en-US"/>
          </a:p>
        </p:txBody>
      </p:sp>
      <p:sp>
        <p:nvSpPr>
          <p:cNvPr id="7" name="Text 5"/>
          <p:cNvSpPr/>
          <p:nvPr/>
        </p:nvSpPr>
        <p:spPr>
          <a:xfrm>
            <a:off x="347472" y="1783080"/>
            <a:ext cx="329184" cy="329184"/>
          </a:xfrm>
          <a:prstGeom prst="rect">
            <a:avLst/>
          </a:prstGeom>
          <a:noFill/>
          <a:ln/>
        </p:spPr>
        <p:txBody>
          <a:bodyPr wrap="square" lIns="0" tIns="0" rIns="0" bIns="0" rtlCol="0" anchor="ctr"/>
          <a:lstStyle/>
          <a:p>
            <a:pPr marL="0" indent="0" algn="ctr">
              <a:buNone/>
            </a:pPr>
            <a:r>
              <a:rPr lang="en-US" sz="1100" b="1" dirty="0">
                <a:solidFill>
                  <a:srgbClr val="FFFFFF"/>
                </a:solidFill>
              </a:rPr>
              <a:t>✓</a:t>
            </a:r>
            <a:endParaRPr lang="en-US" sz="1100" dirty="0"/>
          </a:p>
        </p:txBody>
      </p:sp>
      <p:sp>
        <p:nvSpPr>
          <p:cNvPr id="8" name="Text 6"/>
          <p:cNvSpPr/>
          <p:nvPr/>
        </p:nvSpPr>
        <p:spPr>
          <a:xfrm>
            <a:off x="786384" y="1783080"/>
            <a:ext cx="4206240" cy="329184"/>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Write your Lao text clearly on white paper with a dark pen.</a:t>
            </a:r>
            <a:endParaRPr lang="en-US" sz="1400" dirty="0"/>
          </a:p>
        </p:txBody>
      </p:sp>
      <p:sp>
        <p:nvSpPr>
          <p:cNvPr id="9" name="Shape 7"/>
          <p:cNvSpPr/>
          <p:nvPr/>
        </p:nvSpPr>
        <p:spPr>
          <a:xfrm>
            <a:off x="347472" y="2404872"/>
            <a:ext cx="329184" cy="329184"/>
          </a:xfrm>
          <a:prstGeom prst="ellipse">
            <a:avLst/>
          </a:prstGeom>
          <a:solidFill>
            <a:srgbClr val="2E8B84"/>
          </a:solidFill>
          <a:ln w="12700">
            <a:solidFill>
              <a:srgbClr val="2E8B84"/>
            </a:solidFill>
            <a:prstDash val="solid"/>
          </a:ln>
        </p:spPr>
        <p:txBody>
          <a:bodyPr/>
          <a:lstStyle/>
          <a:p>
            <a:endParaRPr lang="en-US"/>
          </a:p>
        </p:txBody>
      </p:sp>
      <p:sp>
        <p:nvSpPr>
          <p:cNvPr id="10" name="Text 8"/>
          <p:cNvSpPr/>
          <p:nvPr/>
        </p:nvSpPr>
        <p:spPr>
          <a:xfrm>
            <a:off x="347472" y="2404872"/>
            <a:ext cx="329184" cy="329184"/>
          </a:xfrm>
          <a:prstGeom prst="rect">
            <a:avLst/>
          </a:prstGeom>
          <a:noFill/>
          <a:ln/>
        </p:spPr>
        <p:txBody>
          <a:bodyPr wrap="square" lIns="0" tIns="0" rIns="0" bIns="0" rtlCol="0" anchor="ctr"/>
          <a:lstStyle/>
          <a:p>
            <a:pPr marL="0" indent="0" algn="ctr">
              <a:buNone/>
            </a:pPr>
            <a:r>
              <a:rPr lang="en-US" sz="1100" b="1" dirty="0">
                <a:solidFill>
                  <a:srgbClr val="FFFFFF"/>
                </a:solidFill>
              </a:rPr>
              <a:t>✓</a:t>
            </a:r>
            <a:endParaRPr lang="en-US" sz="1100" dirty="0"/>
          </a:p>
        </p:txBody>
      </p:sp>
      <p:sp>
        <p:nvSpPr>
          <p:cNvPr id="11" name="Text 9"/>
          <p:cNvSpPr/>
          <p:nvPr/>
        </p:nvSpPr>
        <p:spPr>
          <a:xfrm>
            <a:off x="786384" y="2404872"/>
            <a:ext cx="4206240" cy="329184"/>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Take a photo of the writing — good lighting, no shadows.</a:t>
            </a:r>
            <a:endParaRPr lang="en-US" sz="1400" dirty="0"/>
          </a:p>
        </p:txBody>
      </p:sp>
      <p:sp>
        <p:nvSpPr>
          <p:cNvPr id="12" name="Shape 10"/>
          <p:cNvSpPr/>
          <p:nvPr/>
        </p:nvSpPr>
        <p:spPr>
          <a:xfrm>
            <a:off x="347472" y="3026664"/>
            <a:ext cx="329184" cy="329184"/>
          </a:xfrm>
          <a:prstGeom prst="ellipse">
            <a:avLst/>
          </a:prstGeom>
          <a:solidFill>
            <a:srgbClr val="2E8B84"/>
          </a:solidFill>
          <a:ln w="12700">
            <a:solidFill>
              <a:srgbClr val="2E8B84"/>
            </a:solidFill>
            <a:prstDash val="solid"/>
          </a:ln>
        </p:spPr>
        <p:txBody>
          <a:bodyPr/>
          <a:lstStyle/>
          <a:p>
            <a:endParaRPr lang="en-US"/>
          </a:p>
        </p:txBody>
      </p:sp>
      <p:sp>
        <p:nvSpPr>
          <p:cNvPr id="13" name="Text 11"/>
          <p:cNvSpPr/>
          <p:nvPr/>
        </p:nvSpPr>
        <p:spPr>
          <a:xfrm>
            <a:off x="347472" y="3026664"/>
            <a:ext cx="329184" cy="329184"/>
          </a:xfrm>
          <a:prstGeom prst="rect">
            <a:avLst/>
          </a:prstGeom>
          <a:noFill/>
          <a:ln/>
        </p:spPr>
        <p:txBody>
          <a:bodyPr wrap="square" lIns="0" tIns="0" rIns="0" bIns="0" rtlCol="0" anchor="ctr"/>
          <a:lstStyle/>
          <a:p>
            <a:pPr marL="0" indent="0" algn="ctr">
              <a:buNone/>
            </a:pPr>
            <a:r>
              <a:rPr lang="en-US" sz="1100" b="1" dirty="0">
                <a:solidFill>
                  <a:srgbClr val="FFFFFF"/>
                </a:solidFill>
              </a:rPr>
              <a:t>✓</a:t>
            </a:r>
            <a:endParaRPr lang="en-US" sz="1100" dirty="0"/>
          </a:p>
        </p:txBody>
      </p:sp>
      <p:sp>
        <p:nvSpPr>
          <p:cNvPr id="14" name="Text 12"/>
          <p:cNvSpPr/>
          <p:nvPr/>
        </p:nvSpPr>
        <p:spPr>
          <a:xfrm>
            <a:off x="786384" y="3026664"/>
            <a:ext cx="4206240" cy="329184"/>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Import the photo using the Images tool and resize as needed.</a:t>
            </a:r>
            <a:endParaRPr lang="en-US" sz="1400" dirty="0"/>
          </a:p>
        </p:txBody>
      </p:sp>
      <p:sp>
        <p:nvSpPr>
          <p:cNvPr id="15" name="Shape 13"/>
          <p:cNvSpPr/>
          <p:nvPr/>
        </p:nvSpPr>
        <p:spPr>
          <a:xfrm>
            <a:off x="347472" y="3703320"/>
            <a:ext cx="8449056" cy="777240"/>
          </a:xfrm>
          <a:prstGeom prst="rect">
            <a:avLst/>
          </a:prstGeom>
          <a:solidFill>
            <a:srgbClr val="FFF8EC"/>
          </a:solidFill>
          <a:ln w="19050">
            <a:solidFill>
              <a:srgbClr val="E8A020"/>
            </a:solidFill>
            <a:prstDash val="solid"/>
          </a:ln>
        </p:spPr>
        <p:txBody>
          <a:bodyPr/>
          <a:lstStyle/>
          <a:p>
            <a:endParaRPr lang="en-US"/>
          </a:p>
        </p:txBody>
      </p:sp>
      <p:sp>
        <p:nvSpPr>
          <p:cNvPr id="16" name="Text 14"/>
          <p:cNvSpPr/>
          <p:nvPr/>
        </p:nvSpPr>
        <p:spPr>
          <a:xfrm>
            <a:off x="548640" y="3703320"/>
            <a:ext cx="8138160" cy="777240"/>
          </a:xfrm>
          <a:prstGeom prst="rect">
            <a:avLst/>
          </a:prstGeom>
          <a:noFill/>
          <a:ln/>
        </p:spPr>
        <p:txBody>
          <a:bodyPr wrap="square" rtlCol="0" anchor="ctr"/>
          <a:lstStyle/>
          <a:p>
            <a:pPr marL="0" indent="0">
              <a:buNone/>
            </a:pPr>
            <a:r>
              <a:rPr lang="en-US" sz="1300" b="1" dirty="0">
                <a:solidFill>
                  <a:srgbClr val="E8A020"/>
                </a:solidFill>
                <a:latin typeface="Calibri" pitchFamily="34" charset="0"/>
                <a:ea typeface="Calibri" pitchFamily="34" charset="-122"/>
                <a:cs typeface="Calibri" pitchFamily="34" charset="-120"/>
              </a:rPr>
              <a:t>💡  Teacher Tip: </a:t>
            </a:r>
            <a:r>
              <a:rPr lang="en-US" sz="1300" dirty="0">
                <a:solidFill>
                  <a:srgbClr val="2C2C2C"/>
                </a:solidFill>
                <a:latin typeface="Calibri" pitchFamily="34" charset="0"/>
                <a:ea typeface="Calibri" pitchFamily="34" charset="-122"/>
                <a:cs typeface="Calibri" pitchFamily="34" charset="-120"/>
              </a:rPr>
              <a:t>Dark writing on plain white paper gives the clearest result when photographed. Avoid lined paper if possible.</a:t>
            </a:r>
            <a:endParaRPr lang="en-US" sz="1300" dirty="0"/>
          </a:p>
        </p:txBody>
      </p:sp>
      <p:pic>
        <p:nvPicPr>
          <p:cNvPr id="17" name="Picture 16">
            <a:extLst>
              <a:ext uri="{FF2B5EF4-FFF2-40B4-BE49-F238E27FC236}">
                <a16:creationId xmlns:a16="http://schemas.microsoft.com/office/drawing/2014/main" id="{8B9DC973-1143-0D1F-19D7-0BB5A5A6B545}"/>
              </a:ext>
            </a:extLst>
          </p:cNvPr>
          <p:cNvPicPr>
            <a:picLocks noChangeAspect="1"/>
          </p:cNvPicPr>
          <p:nvPr/>
        </p:nvPicPr>
        <p:blipFill>
          <a:blip r:embed="rId3"/>
          <a:srcRect l="21375" r="31596"/>
          <a:stretch>
            <a:fillRect/>
          </a:stretch>
        </p:blipFill>
        <p:spPr>
          <a:xfrm rot="793696">
            <a:off x="7639952" y="134449"/>
            <a:ext cx="1185291" cy="1417684"/>
          </a:xfrm>
          <a:prstGeom prst="rect">
            <a:avLst/>
          </a:prstGeom>
        </p:spPr>
      </p:pic>
      <p:pic>
        <p:nvPicPr>
          <p:cNvPr id="19" name="Picture 18">
            <a:extLst>
              <a:ext uri="{FF2B5EF4-FFF2-40B4-BE49-F238E27FC236}">
                <a16:creationId xmlns:a16="http://schemas.microsoft.com/office/drawing/2014/main" id="{C28D7872-C578-9907-F630-7A3A66A8F3BD}"/>
              </a:ext>
            </a:extLst>
          </p:cNvPr>
          <p:cNvPicPr>
            <a:picLocks noChangeAspect="1"/>
          </p:cNvPicPr>
          <p:nvPr/>
        </p:nvPicPr>
        <p:blipFill>
          <a:blip r:embed="rId4"/>
          <a:stretch>
            <a:fillRect/>
          </a:stretch>
        </p:blipFill>
        <p:spPr>
          <a:xfrm>
            <a:off x="5903140" y="1707743"/>
            <a:ext cx="2783660" cy="1565809"/>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347472" y="192024"/>
            <a:ext cx="2084832" cy="329184"/>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47472" y="192024"/>
            <a:ext cx="2084832" cy="329184"/>
          </a:xfrm>
          <a:prstGeom prst="rect">
            <a:avLst/>
          </a:prstGeom>
          <a:noFill/>
          <a:ln/>
        </p:spPr>
        <p:txBody>
          <a:bodyPr wrap="square" lIns="0" tIns="0" rIns="0" bIns="0" rtlCol="0" anchor="ctr"/>
          <a:lstStyle/>
          <a:p>
            <a:pPr marL="0" indent="0" algn="ctr">
              <a:buNone/>
            </a:pPr>
            <a:r>
              <a:rPr lang="en-US" sz="1100" b="1" dirty="0">
                <a:solidFill>
                  <a:srgbClr val="FFFFFF"/>
                </a:solidFill>
              </a:rPr>
              <a:t>SIGN LANGUAGE VIDEO</a:t>
            </a:r>
            <a:endParaRPr lang="en-US" sz="1100" dirty="0"/>
          </a:p>
        </p:txBody>
      </p:sp>
      <p:sp>
        <p:nvSpPr>
          <p:cNvPr id="4" name="Text 2"/>
          <p:cNvSpPr/>
          <p:nvPr/>
        </p:nvSpPr>
        <p:spPr>
          <a:xfrm>
            <a:off x="347472" y="621792"/>
            <a:ext cx="8449056" cy="649224"/>
          </a:xfrm>
          <a:prstGeom prst="rect">
            <a:avLst/>
          </a:prstGeom>
          <a:noFill/>
          <a:ln/>
        </p:spPr>
        <p:txBody>
          <a:bodyPr wrap="square" rtlCol="0" anchor="ctr"/>
          <a:lstStyle/>
          <a:p>
            <a:pPr marL="0" indent="0">
              <a:buNone/>
            </a:pPr>
            <a:r>
              <a:rPr lang="en-US" sz="2800" b="1" dirty="0">
                <a:solidFill>
                  <a:srgbClr val="1A5C5A"/>
                </a:solidFill>
                <a:latin typeface="Calibri" pitchFamily="34" charset="0"/>
                <a:ea typeface="Calibri" pitchFamily="34" charset="-122"/>
                <a:cs typeface="Calibri" pitchFamily="34" charset="-120"/>
              </a:rPr>
              <a:t>Uploading Sign Language Videos</a:t>
            </a:r>
            <a:endParaRPr lang="en-US" sz="2800" dirty="0"/>
          </a:p>
        </p:txBody>
      </p:sp>
      <p:sp>
        <p:nvSpPr>
          <p:cNvPr id="5" name="Shape 3"/>
          <p:cNvSpPr/>
          <p:nvPr/>
        </p:nvSpPr>
        <p:spPr>
          <a:xfrm>
            <a:off x="347472" y="1408176"/>
            <a:ext cx="310896" cy="310896"/>
          </a:xfrm>
          <a:prstGeom prst="ellipse">
            <a:avLst/>
          </a:prstGeom>
          <a:solidFill>
            <a:srgbClr val="2E8B84"/>
          </a:solidFill>
          <a:ln w="12700">
            <a:solidFill>
              <a:srgbClr val="2E8B84"/>
            </a:solidFill>
            <a:prstDash val="solid"/>
          </a:ln>
        </p:spPr>
        <p:txBody>
          <a:bodyPr/>
          <a:lstStyle/>
          <a:p>
            <a:endParaRPr lang="en-US"/>
          </a:p>
        </p:txBody>
      </p:sp>
      <p:sp>
        <p:nvSpPr>
          <p:cNvPr id="6" name="Text 4"/>
          <p:cNvSpPr/>
          <p:nvPr/>
        </p:nvSpPr>
        <p:spPr>
          <a:xfrm>
            <a:off x="347472" y="1408176"/>
            <a:ext cx="310896" cy="310896"/>
          </a:xfrm>
          <a:prstGeom prst="rect">
            <a:avLst/>
          </a:prstGeom>
          <a:noFill/>
          <a:ln/>
        </p:spPr>
        <p:txBody>
          <a:bodyPr wrap="square" lIns="0" tIns="0" rIns="0" bIns="0" rtlCol="0" anchor="ctr"/>
          <a:lstStyle/>
          <a:p>
            <a:pPr marL="0" indent="0" algn="ctr">
              <a:buNone/>
            </a:pPr>
            <a:r>
              <a:rPr lang="en-US" sz="1200" b="1" dirty="0">
                <a:solidFill>
                  <a:srgbClr val="FFFFFF"/>
                </a:solidFill>
              </a:rPr>
              <a:t>1</a:t>
            </a:r>
            <a:endParaRPr lang="en-US" sz="1200" dirty="0"/>
          </a:p>
        </p:txBody>
      </p:sp>
      <p:sp>
        <p:nvSpPr>
          <p:cNvPr id="7" name="Text 5"/>
          <p:cNvSpPr/>
          <p:nvPr/>
        </p:nvSpPr>
        <p:spPr>
          <a:xfrm>
            <a:off x="777240" y="1371600"/>
            <a:ext cx="7955280" cy="41148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Click  +  →  Images  →  Upload from your iPad.</a:t>
            </a:r>
            <a:endParaRPr lang="en-US" sz="1400" dirty="0"/>
          </a:p>
        </p:txBody>
      </p:sp>
      <p:sp>
        <p:nvSpPr>
          <p:cNvPr id="8" name="Shape 6"/>
          <p:cNvSpPr/>
          <p:nvPr/>
        </p:nvSpPr>
        <p:spPr>
          <a:xfrm>
            <a:off x="347472" y="1911096"/>
            <a:ext cx="310896" cy="310896"/>
          </a:xfrm>
          <a:prstGeom prst="ellipse">
            <a:avLst/>
          </a:prstGeom>
          <a:solidFill>
            <a:srgbClr val="2E8B84"/>
          </a:solidFill>
          <a:ln w="12700">
            <a:solidFill>
              <a:srgbClr val="2E8B84"/>
            </a:solidFill>
            <a:prstDash val="solid"/>
          </a:ln>
        </p:spPr>
        <p:txBody>
          <a:bodyPr/>
          <a:lstStyle/>
          <a:p>
            <a:endParaRPr lang="en-US"/>
          </a:p>
        </p:txBody>
      </p:sp>
      <p:sp>
        <p:nvSpPr>
          <p:cNvPr id="9" name="Text 7"/>
          <p:cNvSpPr/>
          <p:nvPr/>
        </p:nvSpPr>
        <p:spPr>
          <a:xfrm>
            <a:off x="347472" y="1911096"/>
            <a:ext cx="310896" cy="310896"/>
          </a:xfrm>
          <a:prstGeom prst="rect">
            <a:avLst/>
          </a:prstGeom>
          <a:noFill/>
          <a:ln/>
        </p:spPr>
        <p:txBody>
          <a:bodyPr wrap="square" lIns="0" tIns="0" rIns="0" bIns="0" rtlCol="0" anchor="ctr"/>
          <a:lstStyle/>
          <a:p>
            <a:pPr marL="0" indent="0" algn="ctr">
              <a:buNone/>
            </a:pPr>
            <a:r>
              <a:rPr lang="en-US" sz="1200" b="1" dirty="0">
                <a:solidFill>
                  <a:srgbClr val="FFFFFF"/>
                </a:solidFill>
              </a:rPr>
              <a:t>2</a:t>
            </a:r>
            <a:endParaRPr lang="en-US" sz="1200" dirty="0"/>
          </a:p>
        </p:txBody>
      </p:sp>
      <p:sp>
        <p:nvSpPr>
          <p:cNvPr id="10" name="Text 8"/>
          <p:cNvSpPr/>
          <p:nvPr/>
        </p:nvSpPr>
        <p:spPr>
          <a:xfrm>
            <a:off x="777240" y="1874520"/>
            <a:ext cx="7955280" cy="41148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Navigate to your video file and select it.</a:t>
            </a:r>
            <a:endParaRPr lang="en-US" sz="1400" dirty="0"/>
          </a:p>
        </p:txBody>
      </p:sp>
      <p:sp>
        <p:nvSpPr>
          <p:cNvPr id="11" name="Shape 9"/>
          <p:cNvSpPr/>
          <p:nvPr/>
        </p:nvSpPr>
        <p:spPr>
          <a:xfrm>
            <a:off x="347472" y="2414016"/>
            <a:ext cx="310896" cy="310896"/>
          </a:xfrm>
          <a:prstGeom prst="ellipse">
            <a:avLst/>
          </a:prstGeom>
          <a:solidFill>
            <a:srgbClr val="2E8B84"/>
          </a:solidFill>
          <a:ln w="12700">
            <a:solidFill>
              <a:srgbClr val="2E8B84"/>
            </a:solidFill>
            <a:prstDash val="solid"/>
          </a:ln>
        </p:spPr>
        <p:txBody>
          <a:bodyPr/>
          <a:lstStyle/>
          <a:p>
            <a:endParaRPr lang="en-US"/>
          </a:p>
        </p:txBody>
      </p:sp>
      <p:sp>
        <p:nvSpPr>
          <p:cNvPr id="12" name="Text 10"/>
          <p:cNvSpPr/>
          <p:nvPr/>
        </p:nvSpPr>
        <p:spPr>
          <a:xfrm>
            <a:off x="347472" y="2414016"/>
            <a:ext cx="310896" cy="310896"/>
          </a:xfrm>
          <a:prstGeom prst="rect">
            <a:avLst/>
          </a:prstGeom>
          <a:noFill/>
          <a:ln/>
        </p:spPr>
        <p:txBody>
          <a:bodyPr wrap="square" lIns="0" tIns="0" rIns="0" bIns="0" rtlCol="0" anchor="ctr"/>
          <a:lstStyle/>
          <a:p>
            <a:pPr marL="0" indent="0" algn="ctr">
              <a:buNone/>
            </a:pPr>
            <a:r>
              <a:rPr lang="en-US" sz="1200" b="1" dirty="0">
                <a:solidFill>
                  <a:srgbClr val="FFFFFF"/>
                </a:solidFill>
              </a:rPr>
              <a:t>3</a:t>
            </a:r>
            <a:endParaRPr lang="en-US" sz="1200" dirty="0"/>
          </a:p>
        </p:txBody>
      </p:sp>
      <p:sp>
        <p:nvSpPr>
          <p:cNvPr id="13" name="Text 11"/>
          <p:cNvSpPr/>
          <p:nvPr/>
        </p:nvSpPr>
        <p:spPr>
          <a:xfrm>
            <a:off x="777240" y="2377440"/>
            <a:ext cx="7955280" cy="41148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The video appears on the page with a play button.</a:t>
            </a:r>
            <a:endParaRPr lang="en-US" sz="1400" dirty="0"/>
          </a:p>
        </p:txBody>
      </p:sp>
      <p:sp>
        <p:nvSpPr>
          <p:cNvPr id="14" name="Shape 12"/>
          <p:cNvSpPr/>
          <p:nvPr/>
        </p:nvSpPr>
        <p:spPr>
          <a:xfrm>
            <a:off x="347472" y="2916936"/>
            <a:ext cx="310896" cy="310896"/>
          </a:xfrm>
          <a:prstGeom prst="ellipse">
            <a:avLst/>
          </a:prstGeom>
          <a:solidFill>
            <a:srgbClr val="2E8B84"/>
          </a:solidFill>
          <a:ln w="12700">
            <a:solidFill>
              <a:srgbClr val="2E8B84"/>
            </a:solidFill>
            <a:prstDash val="solid"/>
          </a:ln>
        </p:spPr>
        <p:txBody>
          <a:bodyPr/>
          <a:lstStyle/>
          <a:p>
            <a:endParaRPr lang="en-US"/>
          </a:p>
        </p:txBody>
      </p:sp>
      <p:sp>
        <p:nvSpPr>
          <p:cNvPr id="15" name="Text 13"/>
          <p:cNvSpPr/>
          <p:nvPr/>
        </p:nvSpPr>
        <p:spPr>
          <a:xfrm>
            <a:off x="347472" y="2916936"/>
            <a:ext cx="310896" cy="310896"/>
          </a:xfrm>
          <a:prstGeom prst="rect">
            <a:avLst/>
          </a:prstGeom>
          <a:noFill/>
          <a:ln/>
        </p:spPr>
        <p:txBody>
          <a:bodyPr wrap="square" lIns="0" tIns="0" rIns="0" bIns="0" rtlCol="0" anchor="ctr"/>
          <a:lstStyle/>
          <a:p>
            <a:pPr marL="0" indent="0" algn="ctr">
              <a:buNone/>
            </a:pPr>
            <a:r>
              <a:rPr lang="en-US" sz="1200" b="1" dirty="0">
                <a:solidFill>
                  <a:srgbClr val="FFFFFF"/>
                </a:solidFill>
              </a:rPr>
              <a:t>4</a:t>
            </a:r>
            <a:endParaRPr lang="en-US" sz="1200" dirty="0"/>
          </a:p>
        </p:txBody>
      </p:sp>
      <p:sp>
        <p:nvSpPr>
          <p:cNvPr id="16" name="Text 14"/>
          <p:cNvSpPr/>
          <p:nvPr/>
        </p:nvSpPr>
        <p:spPr>
          <a:xfrm>
            <a:off x="777240" y="2880360"/>
            <a:ext cx="7955280" cy="41148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Resize and move the video by dragging the blue corner handles.</a:t>
            </a:r>
            <a:endParaRPr lang="en-US" sz="1400" dirty="0"/>
          </a:p>
        </p:txBody>
      </p:sp>
      <p:sp>
        <p:nvSpPr>
          <p:cNvPr id="17" name="Shape 15"/>
          <p:cNvSpPr/>
          <p:nvPr/>
        </p:nvSpPr>
        <p:spPr>
          <a:xfrm>
            <a:off x="347472" y="3429000"/>
            <a:ext cx="8449056" cy="1371600"/>
          </a:xfrm>
          <a:prstGeom prst="rect">
            <a:avLst/>
          </a:prstGeom>
          <a:solidFill>
            <a:srgbClr val="D6EFED"/>
          </a:solidFill>
          <a:ln w="12700">
            <a:solidFill>
              <a:srgbClr val="2E8B84"/>
            </a:solidFill>
            <a:prstDash val="solid"/>
          </a:ln>
        </p:spPr>
        <p:txBody>
          <a:bodyPr/>
          <a:lstStyle/>
          <a:p>
            <a:endParaRPr lang="en-US"/>
          </a:p>
        </p:txBody>
      </p:sp>
      <p:sp>
        <p:nvSpPr>
          <p:cNvPr id="18" name="Text 16"/>
          <p:cNvSpPr/>
          <p:nvPr/>
        </p:nvSpPr>
        <p:spPr>
          <a:xfrm>
            <a:off x="502920" y="3502152"/>
            <a:ext cx="8138160" cy="274320"/>
          </a:xfrm>
          <a:prstGeom prst="rect">
            <a:avLst/>
          </a:prstGeom>
          <a:noFill/>
          <a:ln/>
        </p:spPr>
        <p:txBody>
          <a:bodyPr wrap="square" rtlCol="0" anchor="ctr"/>
          <a:lstStyle/>
          <a:p>
            <a:pPr marL="0" indent="0">
              <a:buNone/>
            </a:pPr>
            <a:r>
              <a:rPr lang="en-US" sz="1300" b="1" dirty="0">
                <a:solidFill>
                  <a:srgbClr val="1A5C5A"/>
                </a:solidFill>
                <a:latin typeface="Calibri" pitchFamily="34" charset="0"/>
                <a:ea typeface="Calibri" pitchFamily="34" charset="-122"/>
                <a:cs typeface="Calibri" pitchFamily="34" charset="-120"/>
              </a:rPr>
              <a:t>Recording Tips</a:t>
            </a:r>
            <a:endParaRPr lang="en-US" sz="1300" dirty="0"/>
          </a:p>
        </p:txBody>
      </p:sp>
      <p:sp>
        <p:nvSpPr>
          <p:cNvPr id="19" name="Text 17"/>
          <p:cNvSpPr/>
          <p:nvPr/>
        </p:nvSpPr>
        <p:spPr>
          <a:xfrm>
            <a:off x="502920" y="3822192"/>
            <a:ext cx="8138160" cy="914400"/>
          </a:xfrm>
          <a:prstGeom prst="rect">
            <a:avLst/>
          </a:prstGeom>
          <a:noFill/>
          <a:ln/>
        </p:spPr>
        <p:txBody>
          <a:bodyPr wrap="square" rtlCol="0" anchor="ctr"/>
          <a:lstStyle/>
          <a:p>
            <a:pPr marL="0" indent="0">
              <a:buNone/>
            </a:pPr>
            <a:r>
              <a:rPr lang="en-US" sz="1200" dirty="0">
                <a:solidFill>
                  <a:srgbClr val="2C2C2C"/>
                </a:solidFill>
                <a:latin typeface="Calibri" pitchFamily="34" charset="0"/>
                <a:ea typeface="Calibri" pitchFamily="34" charset="-122"/>
                <a:cs typeface="Calibri" pitchFamily="34" charset="-120"/>
              </a:rPr>
              <a:t>✓  Good lighting — face a window or bright light</a:t>
            </a:r>
            <a:endParaRPr lang="en-US" sz="1200" dirty="0"/>
          </a:p>
          <a:p>
            <a:pPr marL="0" indent="0">
              <a:buNone/>
            </a:pPr>
            <a:r>
              <a:rPr lang="en-US" sz="1200" dirty="0">
                <a:solidFill>
                  <a:srgbClr val="2C2C2C"/>
                </a:solidFill>
                <a:latin typeface="Calibri" pitchFamily="34" charset="0"/>
                <a:ea typeface="Calibri" pitchFamily="34" charset="-122"/>
                <a:cs typeface="Calibri" pitchFamily="34" charset="-120"/>
              </a:rPr>
              <a:t>✓  Plain background — a blank wall works best</a:t>
            </a:r>
            <a:endParaRPr lang="en-US" sz="1200" dirty="0"/>
          </a:p>
          <a:p>
            <a:pPr marL="0" indent="0">
              <a:buNone/>
            </a:pPr>
            <a:r>
              <a:rPr lang="en-US" sz="1200" dirty="0">
                <a:solidFill>
                  <a:srgbClr val="2C2C2C"/>
                </a:solidFill>
                <a:latin typeface="Calibri" pitchFamily="34" charset="0"/>
                <a:ea typeface="Calibri" pitchFamily="34" charset="-122"/>
                <a:cs typeface="Calibri" pitchFamily="34" charset="-120"/>
              </a:rPr>
              <a:t>✓  Clear signing space — both hands fully visible</a:t>
            </a:r>
            <a:endParaRPr lang="en-US" sz="1200" dirty="0"/>
          </a:p>
          <a:p>
            <a:pPr marL="0" indent="0">
              <a:buNone/>
            </a:pPr>
            <a:r>
              <a:rPr lang="en-US" sz="1200" dirty="0">
                <a:solidFill>
                  <a:srgbClr val="2C2C2C"/>
                </a:solidFill>
                <a:latin typeface="Calibri" pitchFamily="34" charset="0"/>
                <a:ea typeface="Calibri" pitchFamily="34" charset="-122"/>
                <a:cs typeface="Calibri" pitchFamily="34" charset="-120"/>
              </a:rPr>
              <a:t>✓  Short clips — one sign or phrase per video</a:t>
            </a:r>
            <a:endParaRPr lang="en-US" sz="1200" dirty="0"/>
          </a:p>
        </p:txBody>
      </p:sp>
      <p:pic>
        <p:nvPicPr>
          <p:cNvPr id="20" name="Picture 19">
            <a:extLst>
              <a:ext uri="{FF2B5EF4-FFF2-40B4-BE49-F238E27FC236}">
                <a16:creationId xmlns:a16="http://schemas.microsoft.com/office/drawing/2014/main" id="{3528ED60-5757-B389-5D03-56BC7AC9845D}"/>
              </a:ext>
            </a:extLst>
          </p:cNvPr>
          <p:cNvPicPr>
            <a:picLocks noChangeAspect="1"/>
          </p:cNvPicPr>
          <p:nvPr/>
        </p:nvPicPr>
        <p:blipFill>
          <a:blip r:embed="rId3"/>
          <a:srcRect l="21375" r="31596"/>
          <a:stretch>
            <a:fillRect/>
          </a:stretch>
        </p:blipFill>
        <p:spPr>
          <a:xfrm rot="793696">
            <a:off x="7982274" y="-181478"/>
            <a:ext cx="1129017" cy="1350376"/>
          </a:xfrm>
          <a:prstGeom prst="rect">
            <a:avLst/>
          </a:prstGeom>
        </p:spPr>
      </p:pic>
      <p:pic>
        <p:nvPicPr>
          <p:cNvPr id="21" name="Picture 20">
            <a:extLst>
              <a:ext uri="{FF2B5EF4-FFF2-40B4-BE49-F238E27FC236}">
                <a16:creationId xmlns:a16="http://schemas.microsoft.com/office/drawing/2014/main" id="{37C7966A-86BA-3799-32EA-6A65AEE5051D}"/>
              </a:ext>
            </a:extLst>
          </p:cNvPr>
          <p:cNvPicPr>
            <a:picLocks noChangeAspect="1"/>
          </p:cNvPicPr>
          <p:nvPr/>
        </p:nvPicPr>
        <p:blipFill>
          <a:blip r:embed="rId4"/>
          <a:stretch/>
        </p:blipFill>
        <p:spPr>
          <a:xfrm>
            <a:off x="4620552" y="1194054"/>
            <a:ext cx="762000" cy="749300"/>
          </a:xfrm>
          <a:prstGeom prst="rect">
            <a:avLst/>
          </a:prstGeom>
        </p:spPr>
      </p:pic>
      <p:pic>
        <p:nvPicPr>
          <p:cNvPr id="23" name="Picture 22">
            <a:extLst>
              <a:ext uri="{FF2B5EF4-FFF2-40B4-BE49-F238E27FC236}">
                <a16:creationId xmlns:a16="http://schemas.microsoft.com/office/drawing/2014/main" id="{7839241E-2865-6295-4E35-80F4FAF5CA03}"/>
              </a:ext>
            </a:extLst>
          </p:cNvPr>
          <p:cNvPicPr>
            <a:picLocks noChangeAspect="1"/>
          </p:cNvPicPr>
          <p:nvPr/>
        </p:nvPicPr>
        <p:blipFill>
          <a:blip r:embed="rId5"/>
          <a:stretch/>
        </p:blipFill>
        <p:spPr>
          <a:xfrm>
            <a:off x="5800034" y="988494"/>
            <a:ext cx="2841046" cy="1206198"/>
          </a:xfrm>
          <a:prstGeom prst="rect">
            <a:avLst/>
          </a:prstGeom>
        </p:spPr>
      </p:pic>
      <p:pic>
        <p:nvPicPr>
          <p:cNvPr id="25" name="Picture 24">
            <a:extLst>
              <a:ext uri="{FF2B5EF4-FFF2-40B4-BE49-F238E27FC236}">
                <a16:creationId xmlns:a16="http://schemas.microsoft.com/office/drawing/2014/main" id="{217B888D-C842-BFAD-9B2E-23E95F487F69}"/>
              </a:ext>
            </a:extLst>
          </p:cNvPr>
          <p:cNvPicPr>
            <a:picLocks noChangeAspect="1"/>
          </p:cNvPicPr>
          <p:nvPr/>
        </p:nvPicPr>
        <p:blipFill>
          <a:blip r:embed="rId6"/>
          <a:stretch>
            <a:fillRect/>
          </a:stretch>
        </p:blipFill>
        <p:spPr>
          <a:xfrm>
            <a:off x="6161186" y="2348738"/>
            <a:ext cx="1345293" cy="2023364"/>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347472" y="192024"/>
            <a:ext cx="2084832" cy="329184"/>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47472" y="192024"/>
            <a:ext cx="2084832" cy="329184"/>
          </a:xfrm>
          <a:prstGeom prst="rect">
            <a:avLst/>
          </a:prstGeom>
          <a:noFill/>
          <a:ln/>
        </p:spPr>
        <p:txBody>
          <a:bodyPr wrap="square" lIns="0" tIns="0" rIns="0" bIns="0" rtlCol="0" anchor="ctr"/>
          <a:lstStyle/>
          <a:p>
            <a:pPr marL="0" indent="0" algn="ctr">
              <a:buNone/>
            </a:pPr>
            <a:r>
              <a:rPr lang="en-US" sz="1100" b="1" dirty="0" err="1">
                <a:solidFill>
                  <a:srgbClr val="FFFFFF"/>
                </a:solidFill>
              </a:rPr>
              <a:t>iPAD</a:t>
            </a:r>
            <a:r>
              <a:rPr lang="en-US" sz="1100" b="1" dirty="0">
                <a:solidFill>
                  <a:srgbClr val="FFFFFF"/>
                </a:solidFill>
              </a:rPr>
              <a:t> AUDIO REMOVAL</a:t>
            </a:r>
            <a:endParaRPr lang="en-US" sz="1100" dirty="0"/>
          </a:p>
        </p:txBody>
      </p:sp>
      <p:sp>
        <p:nvSpPr>
          <p:cNvPr id="4" name="Text 2"/>
          <p:cNvSpPr/>
          <p:nvPr/>
        </p:nvSpPr>
        <p:spPr>
          <a:xfrm>
            <a:off x="347472" y="621792"/>
            <a:ext cx="8449056" cy="649224"/>
          </a:xfrm>
          <a:prstGeom prst="rect">
            <a:avLst/>
          </a:prstGeom>
          <a:noFill/>
          <a:ln/>
        </p:spPr>
        <p:txBody>
          <a:bodyPr wrap="square" rtlCol="0" anchor="ctr"/>
          <a:lstStyle/>
          <a:p>
            <a:pPr marL="0" indent="0">
              <a:buNone/>
            </a:pPr>
            <a:r>
              <a:rPr lang="en-US" sz="2800" b="1" dirty="0">
                <a:solidFill>
                  <a:srgbClr val="1A5C5A"/>
                </a:solidFill>
                <a:latin typeface="Calibri" pitchFamily="34" charset="0"/>
                <a:ea typeface="Calibri" pitchFamily="34" charset="-122"/>
                <a:cs typeface="Calibri" pitchFamily="34" charset="-120"/>
              </a:rPr>
              <a:t>Why Remove Audio from Sign Videos?</a:t>
            </a:r>
            <a:endParaRPr lang="en-US" sz="2800" dirty="0"/>
          </a:p>
        </p:txBody>
      </p:sp>
      <p:sp>
        <p:nvSpPr>
          <p:cNvPr id="5" name="Shape 3"/>
          <p:cNvSpPr/>
          <p:nvPr/>
        </p:nvSpPr>
        <p:spPr>
          <a:xfrm>
            <a:off x="347472" y="1371600"/>
            <a:ext cx="3931920" cy="1234440"/>
          </a:xfrm>
          <a:prstGeom prst="rect">
            <a:avLst/>
          </a:prstGeom>
          <a:solidFill>
            <a:srgbClr val="D6EFED"/>
          </a:solidFill>
          <a:ln w="12700">
            <a:solidFill>
              <a:srgbClr val="D6EFED"/>
            </a:solidFill>
            <a:prstDash val="solid"/>
          </a:ln>
        </p:spPr>
        <p:txBody>
          <a:bodyPr/>
          <a:lstStyle/>
          <a:p>
            <a:endParaRPr lang="en-US"/>
          </a:p>
        </p:txBody>
      </p:sp>
      <p:sp>
        <p:nvSpPr>
          <p:cNvPr id="6" name="Text 4"/>
          <p:cNvSpPr/>
          <p:nvPr/>
        </p:nvSpPr>
        <p:spPr>
          <a:xfrm>
            <a:off x="438912" y="1572768"/>
            <a:ext cx="640080" cy="640080"/>
          </a:xfrm>
          <a:prstGeom prst="rect">
            <a:avLst/>
          </a:prstGeom>
          <a:noFill/>
          <a:ln/>
        </p:spPr>
        <p:txBody>
          <a:bodyPr wrap="square" rtlCol="0" anchor="ctr"/>
          <a:lstStyle/>
          <a:p>
            <a:pPr marL="0" indent="0" algn="ctr">
              <a:buNone/>
            </a:pPr>
            <a:r>
              <a:rPr lang="en-US" sz="2400" dirty="0">
                <a:solidFill>
                  <a:srgbClr val="000000"/>
                </a:solidFill>
              </a:rPr>
              <a:t>🎙️</a:t>
            </a:r>
            <a:endParaRPr lang="en-US" sz="2400" dirty="0"/>
          </a:p>
        </p:txBody>
      </p:sp>
      <p:sp>
        <p:nvSpPr>
          <p:cNvPr id="7" name="Text 5"/>
          <p:cNvSpPr/>
          <p:nvPr/>
        </p:nvSpPr>
        <p:spPr>
          <a:xfrm>
            <a:off x="1124712" y="1463040"/>
            <a:ext cx="3017520" cy="914400"/>
          </a:xfrm>
          <a:prstGeom prst="rect">
            <a:avLst/>
          </a:prstGeom>
          <a:noFill/>
          <a:ln/>
        </p:spPr>
        <p:txBody>
          <a:bodyPr wrap="square" rtlCol="0" anchor="t"/>
          <a:lstStyle/>
          <a:p>
            <a:pPr marL="0" indent="0">
              <a:buNone/>
            </a:pPr>
            <a:r>
              <a:rPr lang="en-US" sz="1200" b="1" dirty="0">
                <a:solidFill>
                  <a:srgbClr val="1A5C5A"/>
                </a:solidFill>
                <a:latin typeface="Calibri" pitchFamily="34" charset="0"/>
                <a:ea typeface="Calibri" pitchFamily="34" charset="-122"/>
                <a:cs typeface="Calibri" pitchFamily="34" charset="-120"/>
              </a:rPr>
              <a:t>Background noise
</a:t>
            </a:r>
            <a:r>
              <a:rPr lang="en-US" sz="1200" dirty="0">
                <a:solidFill>
                  <a:srgbClr val="2C2C2C"/>
                </a:solidFill>
                <a:latin typeface="Calibri" pitchFamily="34" charset="0"/>
                <a:ea typeface="Calibri" pitchFamily="34" charset="-122"/>
                <a:cs typeface="Calibri" pitchFamily="34" charset="-120"/>
              </a:rPr>
              <a:t>Fans, voices, or ambient sound distract from signing</a:t>
            </a:r>
            <a:endParaRPr lang="en-US" sz="1200" dirty="0"/>
          </a:p>
        </p:txBody>
      </p:sp>
      <p:sp>
        <p:nvSpPr>
          <p:cNvPr id="8" name="Shape 6"/>
          <p:cNvSpPr/>
          <p:nvPr/>
        </p:nvSpPr>
        <p:spPr>
          <a:xfrm>
            <a:off x="347472" y="2788920"/>
            <a:ext cx="3931920" cy="1691640"/>
          </a:xfrm>
          <a:prstGeom prst="rect">
            <a:avLst/>
          </a:prstGeom>
          <a:solidFill>
            <a:srgbClr val="FEF3DC"/>
          </a:solidFill>
          <a:ln w="12700">
            <a:solidFill>
              <a:srgbClr val="D6EFED"/>
            </a:solidFill>
            <a:prstDash val="solid"/>
          </a:ln>
        </p:spPr>
        <p:txBody>
          <a:bodyPr/>
          <a:lstStyle/>
          <a:p>
            <a:endParaRPr lang="en-US"/>
          </a:p>
        </p:txBody>
      </p:sp>
      <p:sp>
        <p:nvSpPr>
          <p:cNvPr id="9" name="Text 7"/>
          <p:cNvSpPr/>
          <p:nvPr/>
        </p:nvSpPr>
        <p:spPr>
          <a:xfrm>
            <a:off x="438912" y="3273552"/>
            <a:ext cx="640080" cy="640080"/>
          </a:xfrm>
          <a:prstGeom prst="rect">
            <a:avLst/>
          </a:prstGeom>
          <a:noFill/>
          <a:ln/>
        </p:spPr>
        <p:txBody>
          <a:bodyPr wrap="square" rtlCol="0" anchor="ctr"/>
          <a:lstStyle/>
          <a:p>
            <a:pPr marL="0" indent="0" algn="ctr">
              <a:buNone/>
            </a:pPr>
            <a:r>
              <a:rPr lang="en-US" sz="2400" dirty="0">
                <a:solidFill>
                  <a:srgbClr val="000000"/>
                </a:solidFill>
              </a:rPr>
              <a:t>🔇</a:t>
            </a:r>
            <a:endParaRPr lang="en-US" sz="2400" dirty="0"/>
          </a:p>
        </p:txBody>
      </p:sp>
      <p:sp>
        <p:nvSpPr>
          <p:cNvPr id="10" name="Text 8"/>
          <p:cNvSpPr/>
          <p:nvPr/>
        </p:nvSpPr>
        <p:spPr>
          <a:xfrm>
            <a:off x="1124712" y="3154680"/>
            <a:ext cx="3017520" cy="914400"/>
          </a:xfrm>
          <a:prstGeom prst="rect">
            <a:avLst/>
          </a:prstGeom>
          <a:noFill/>
          <a:ln/>
        </p:spPr>
        <p:txBody>
          <a:bodyPr wrap="square" rtlCol="0" anchor="t"/>
          <a:lstStyle/>
          <a:p>
            <a:pPr marL="0" indent="0">
              <a:buNone/>
            </a:pPr>
            <a:r>
              <a:rPr lang="en-US" sz="1200" b="1" dirty="0">
                <a:solidFill>
                  <a:srgbClr val="1A5C5A"/>
                </a:solidFill>
                <a:latin typeface="Calibri" pitchFamily="34" charset="0"/>
                <a:ea typeface="Calibri" pitchFamily="34" charset="-122"/>
                <a:cs typeface="Calibri" pitchFamily="34" charset="-120"/>
              </a:rPr>
              <a:t>Cleaner playback
</a:t>
            </a:r>
            <a:r>
              <a:rPr lang="en-US" sz="1200" dirty="0">
                <a:solidFill>
                  <a:srgbClr val="2C2C2C"/>
                </a:solidFill>
                <a:latin typeface="Calibri" pitchFamily="34" charset="0"/>
                <a:ea typeface="Calibri" pitchFamily="34" charset="-122"/>
                <a:cs typeface="Calibri" pitchFamily="34" charset="-120"/>
              </a:rPr>
              <a:t>Silent video keeps focus entirely on the signing</a:t>
            </a:r>
            <a:endParaRPr lang="en-US" sz="1200" dirty="0"/>
          </a:p>
        </p:txBody>
      </p:sp>
      <p:sp>
        <p:nvSpPr>
          <p:cNvPr id="11" name="Shape 9"/>
          <p:cNvSpPr/>
          <p:nvPr/>
        </p:nvSpPr>
        <p:spPr>
          <a:xfrm>
            <a:off x="4663440" y="1371600"/>
            <a:ext cx="3931920" cy="1234440"/>
          </a:xfrm>
          <a:prstGeom prst="rect">
            <a:avLst/>
          </a:prstGeom>
          <a:solidFill>
            <a:srgbClr val="D6EFED"/>
          </a:solidFill>
          <a:ln w="12700">
            <a:solidFill>
              <a:srgbClr val="D6EFED"/>
            </a:solidFill>
            <a:prstDash val="solid"/>
          </a:ln>
        </p:spPr>
        <p:txBody>
          <a:bodyPr/>
          <a:lstStyle/>
          <a:p>
            <a:endParaRPr lang="en-US"/>
          </a:p>
        </p:txBody>
      </p:sp>
      <p:sp>
        <p:nvSpPr>
          <p:cNvPr id="14" name="Shape 12"/>
          <p:cNvSpPr/>
          <p:nvPr/>
        </p:nvSpPr>
        <p:spPr>
          <a:xfrm>
            <a:off x="4663440" y="2788920"/>
            <a:ext cx="3931920" cy="1691640"/>
          </a:xfrm>
          <a:prstGeom prst="rect">
            <a:avLst/>
          </a:prstGeom>
          <a:solidFill>
            <a:srgbClr val="FEF3DC"/>
          </a:solidFill>
          <a:ln w="12700">
            <a:solidFill>
              <a:srgbClr val="D6EFED"/>
            </a:solidFill>
            <a:prstDash val="solid"/>
          </a:ln>
        </p:spPr>
        <p:txBody>
          <a:bodyPr/>
          <a:lstStyle/>
          <a:p>
            <a:endParaRPr lang="en-US"/>
          </a:p>
        </p:txBody>
      </p:sp>
      <p:sp>
        <p:nvSpPr>
          <p:cNvPr id="15" name="Text 13"/>
          <p:cNvSpPr/>
          <p:nvPr/>
        </p:nvSpPr>
        <p:spPr>
          <a:xfrm>
            <a:off x="4754880" y="1572768"/>
            <a:ext cx="640080" cy="640080"/>
          </a:xfrm>
          <a:prstGeom prst="rect">
            <a:avLst/>
          </a:prstGeom>
          <a:noFill/>
          <a:ln/>
        </p:spPr>
        <p:txBody>
          <a:bodyPr wrap="square" rtlCol="0" anchor="ctr"/>
          <a:lstStyle/>
          <a:p>
            <a:pPr marL="0" indent="0" algn="ctr">
              <a:buNone/>
            </a:pPr>
            <a:r>
              <a:rPr lang="en-US" sz="2400" dirty="0">
                <a:solidFill>
                  <a:srgbClr val="000000"/>
                </a:solidFill>
              </a:rPr>
              <a:t>📁</a:t>
            </a:r>
            <a:endParaRPr lang="en-US" sz="2400" dirty="0"/>
          </a:p>
        </p:txBody>
      </p:sp>
      <p:sp>
        <p:nvSpPr>
          <p:cNvPr id="16" name="Text 14"/>
          <p:cNvSpPr/>
          <p:nvPr/>
        </p:nvSpPr>
        <p:spPr>
          <a:xfrm>
            <a:off x="5440680" y="1463040"/>
            <a:ext cx="3017520" cy="914400"/>
          </a:xfrm>
          <a:prstGeom prst="rect">
            <a:avLst/>
          </a:prstGeom>
          <a:noFill/>
          <a:ln/>
        </p:spPr>
        <p:txBody>
          <a:bodyPr wrap="square" rtlCol="0" anchor="t"/>
          <a:lstStyle/>
          <a:p>
            <a:pPr marL="0" indent="0">
              <a:buNone/>
            </a:pPr>
            <a:r>
              <a:rPr lang="en-US" sz="1200" b="1" dirty="0">
                <a:solidFill>
                  <a:srgbClr val="1A5C5A"/>
                </a:solidFill>
                <a:latin typeface="Calibri" pitchFamily="34" charset="0"/>
                <a:ea typeface="Calibri" pitchFamily="34" charset="-122"/>
                <a:cs typeface="Calibri" pitchFamily="34" charset="-120"/>
              </a:rPr>
              <a:t>Smaller file size
</a:t>
            </a:r>
            <a:r>
              <a:rPr lang="en-US" sz="1200" dirty="0">
                <a:solidFill>
                  <a:srgbClr val="2C2C2C"/>
                </a:solidFill>
                <a:latin typeface="Calibri" pitchFamily="34" charset="0"/>
                <a:ea typeface="Calibri" pitchFamily="34" charset="-122"/>
                <a:cs typeface="Calibri" pitchFamily="34" charset="-120"/>
              </a:rPr>
              <a:t>Video without audio is slightly smaller to upload</a:t>
            </a:r>
            <a:endParaRPr lang="en-US" sz="1200" dirty="0"/>
          </a:p>
        </p:txBody>
      </p:sp>
      <p:pic>
        <p:nvPicPr>
          <p:cNvPr id="19" name="Picture 18">
            <a:extLst>
              <a:ext uri="{FF2B5EF4-FFF2-40B4-BE49-F238E27FC236}">
                <a16:creationId xmlns:a16="http://schemas.microsoft.com/office/drawing/2014/main" id="{FC450BB6-F2F2-F50D-EDD0-E7A497DF6878}"/>
              </a:ext>
            </a:extLst>
          </p:cNvPr>
          <p:cNvPicPr>
            <a:picLocks noChangeAspect="1"/>
          </p:cNvPicPr>
          <p:nvPr/>
        </p:nvPicPr>
        <p:blipFill>
          <a:blip r:embed="rId3"/>
          <a:stretch/>
        </p:blipFill>
        <p:spPr>
          <a:xfrm>
            <a:off x="6765915" y="315468"/>
            <a:ext cx="1381760" cy="777240"/>
          </a:xfrm>
          <a:prstGeom prst="rect">
            <a:avLst/>
          </a:prstGeom>
        </p:spPr>
      </p:pic>
      <p:sp>
        <p:nvSpPr>
          <p:cNvPr id="20" name="Teacher Tip Icon"/>
          <p:cNvSpPr txBox="1"/>
          <p:nvPr/>
        </p:nvSpPr>
        <p:spPr>
          <a:xfrm>
            <a:off x="4754880" y="3408926"/>
            <a:ext cx="640080" cy="369332"/>
          </a:xfrm>
          <a:prstGeom prst="rect">
            <a:avLst/>
          </a:prstGeom>
          <a:noFill/>
        </p:spPr>
        <p:txBody>
          <a:bodyPr wrap="square" lIns="0" tIns="0" rIns="0" bIns="0" anchor="ctr">
            <a:spAutoFit/>
          </a:bodyPr>
          <a:lstStyle/>
          <a:p>
            <a:pPr algn="ctr"/>
            <a:r>
              <a:rPr lang="en-AU" sz="2400"/>
              <a:t>💡</a:t>
            </a:r>
          </a:p>
        </p:txBody>
      </p:sp>
      <p:sp>
        <p:nvSpPr>
          <p:cNvPr id="21" name="Teacher Tip Text"/>
          <p:cNvSpPr txBox="1"/>
          <p:nvPr/>
        </p:nvSpPr>
        <p:spPr>
          <a:xfrm>
            <a:off x="5440680" y="2907792"/>
            <a:ext cx="3017520" cy="1015663"/>
          </a:xfrm>
          <a:prstGeom prst="rect">
            <a:avLst/>
          </a:prstGeom>
          <a:noFill/>
        </p:spPr>
        <p:txBody>
          <a:bodyPr wrap="square" anchor="t">
            <a:spAutoFit/>
          </a:bodyPr>
          <a:lstStyle/>
          <a:p>
            <a:pPr algn="l">
              <a:lnSpc>
                <a:spcPct val="100000"/>
              </a:lnSpc>
              <a:spcBef>
                <a:spcPts val="0"/>
              </a:spcBef>
              <a:spcAft>
                <a:spcPts val="0"/>
              </a:spcAft>
            </a:pPr>
            <a:r>
              <a:rPr lang="en-AU" sz="1200" b="1">
                <a:solidFill>
                  <a:srgbClr val="1A5C5A"/>
                </a:solidFill>
                <a:latin typeface="Calibri"/>
              </a:rPr>
              <a:t>Teacher Tip:
</a:t>
            </a:r>
            <a:r>
              <a:rPr lang="en-AU" sz="1200" b="0">
                <a:solidFill>
                  <a:srgbClr val="2C2C2C"/>
                </a:solidFill>
                <a:latin typeface="Calibri"/>
              </a:rPr>
              <a:t>Open the video in </a:t>
            </a:r>
            <a:r>
              <a:rPr lang="en-AU" sz="1200" b="1">
                <a:solidFill>
                  <a:srgbClr val="2C2C2C"/>
                </a:solidFill>
                <a:latin typeface="Calibri"/>
              </a:rPr>
              <a:t>Photos</a:t>
            </a:r>
            <a:r>
              <a:rPr lang="en-AU" sz="1200" b="0">
                <a:solidFill>
                  <a:srgbClr val="2C2C2C"/>
                </a:solidFill>
                <a:latin typeface="Calibri"/>
              </a:rPr>
              <a:t>.
Tap </a:t>
            </a:r>
            <a:r>
              <a:rPr lang="en-AU" sz="1200" b="1">
                <a:solidFill>
                  <a:srgbClr val="2C2C2C"/>
                </a:solidFill>
                <a:latin typeface="Calibri"/>
              </a:rPr>
              <a:t>Edit</a:t>
            </a:r>
            <a:r>
              <a:rPr lang="en-AU" sz="1200" b="0">
                <a:solidFill>
                  <a:srgbClr val="2C2C2C"/>
                </a:solidFill>
                <a:latin typeface="Calibri"/>
              </a:rPr>
              <a:t>.
Tap the </a:t>
            </a:r>
            <a:r>
              <a:rPr lang="en-AU" sz="1200" b="1">
                <a:solidFill>
                  <a:srgbClr val="2C2C2C"/>
                </a:solidFill>
                <a:latin typeface="Calibri"/>
              </a:rPr>
              <a:t>🔊 speaker icon</a:t>
            </a:r>
            <a:r>
              <a:rPr lang="en-AU" sz="1200" b="0">
                <a:solidFill>
                  <a:srgbClr val="2C2C2C"/>
                </a:solidFill>
                <a:latin typeface="Calibri"/>
              </a:rPr>
              <a:t> to turn off the audio.
Tap </a:t>
            </a:r>
            <a:r>
              <a:rPr lang="en-AU" sz="1200" b="1">
                <a:solidFill>
                  <a:srgbClr val="2C2C2C"/>
                </a:solidFill>
                <a:latin typeface="Calibri"/>
              </a:rPr>
              <a:t>Done</a:t>
            </a:r>
            <a:r>
              <a:rPr lang="en-AU" sz="1200" b="0">
                <a:solidFill>
                  <a:srgbClr val="2C2C2C"/>
                </a:solidFill>
                <a:latin typeface="Calibri"/>
              </a:rPr>
              <a: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347472" y="192024"/>
            <a:ext cx="2084832" cy="329184"/>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47472" y="192024"/>
            <a:ext cx="2084832" cy="329184"/>
          </a:xfrm>
          <a:prstGeom prst="rect">
            <a:avLst/>
          </a:prstGeom>
          <a:noFill/>
          <a:ln/>
        </p:spPr>
        <p:txBody>
          <a:bodyPr wrap="square" lIns="0" tIns="0" rIns="0" bIns="0" rtlCol="0" anchor="ctr"/>
          <a:lstStyle/>
          <a:p>
            <a:pPr marL="0" indent="0" algn="ctr">
              <a:buNone/>
            </a:pPr>
            <a:r>
              <a:rPr lang="en-US" sz="1100" b="1" dirty="0">
                <a:solidFill>
                  <a:srgbClr val="FFFFFF"/>
                </a:solidFill>
              </a:rPr>
              <a:t>SHARING &amp; PUBLISHING</a:t>
            </a:r>
            <a:endParaRPr lang="en-US" sz="1100" dirty="0"/>
          </a:p>
        </p:txBody>
      </p:sp>
      <p:sp>
        <p:nvSpPr>
          <p:cNvPr id="4" name="Text 2"/>
          <p:cNvSpPr/>
          <p:nvPr/>
        </p:nvSpPr>
        <p:spPr>
          <a:xfrm>
            <a:off x="347472" y="621792"/>
            <a:ext cx="8449056" cy="649224"/>
          </a:xfrm>
          <a:prstGeom prst="rect">
            <a:avLst/>
          </a:prstGeom>
          <a:noFill/>
          <a:ln/>
        </p:spPr>
        <p:txBody>
          <a:bodyPr wrap="square" rtlCol="0" anchor="ctr"/>
          <a:lstStyle/>
          <a:p>
            <a:pPr marL="0" indent="0">
              <a:buNone/>
            </a:pPr>
            <a:r>
              <a:rPr lang="en-US" sz="2800" b="1" dirty="0">
                <a:solidFill>
                  <a:srgbClr val="1A5C5A"/>
                </a:solidFill>
                <a:latin typeface="Calibri" pitchFamily="34" charset="0"/>
                <a:ea typeface="Calibri" pitchFamily="34" charset="-122"/>
                <a:cs typeface="Calibri" pitchFamily="34" charset="-120"/>
              </a:rPr>
              <a:t>Adding Pages &amp; Reading Your Book</a:t>
            </a:r>
            <a:endParaRPr lang="en-US" sz="2800" dirty="0"/>
          </a:p>
        </p:txBody>
      </p:sp>
      <p:sp>
        <p:nvSpPr>
          <p:cNvPr id="5" name="Shape 3"/>
          <p:cNvSpPr/>
          <p:nvPr/>
        </p:nvSpPr>
        <p:spPr>
          <a:xfrm>
            <a:off x="347472" y="1371600"/>
            <a:ext cx="329184" cy="329184"/>
          </a:xfrm>
          <a:prstGeom prst="ellipse">
            <a:avLst/>
          </a:prstGeom>
          <a:solidFill>
            <a:srgbClr val="2E8B84"/>
          </a:solidFill>
          <a:ln w="12700">
            <a:solidFill>
              <a:srgbClr val="2E8B84"/>
            </a:solidFill>
            <a:prstDash val="solid"/>
          </a:ln>
        </p:spPr>
        <p:txBody>
          <a:bodyPr/>
          <a:lstStyle/>
          <a:p>
            <a:endParaRPr lang="en-US"/>
          </a:p>
        </p:txBody>
      </p:sp>
      <p:sp>
        <p:nvSpPr>
          <p:cNvPr id="6" name="Text 4"/>
          <p:cNvSpPr/>
          <p:nvPr/>
        </p:nvSpPr>
        <p:spPr>
          <a:xfrm>
            <a:off x="347472" y="1371600"/>
            <a:ext cx="329184" cy="329184"/>
          </a:xfrm>
          <a:prstGeom prst="rect">
            <a:avLst/>
          </a:prstGeom>
          <a:noFill/>
          <a:ln/>
        </p:spPr>
        <p:txBody>
          <a:bodyPr wrap="square" lIns="0" tIns="0" rIns="0" bIns="0" rtlCol="0" anchor="ctr"/>
          <a:lstStyle/>
          <a:p>
            <a:pPr marL="0" indent="0" algn="ctr">
              <a:buNone/>
            </a:pPr>
            <a:r>
              <a:rPr lang="en-US" sz="1100" b="1" dirty="0">
                <a:solidFill>
                  <a:srgbClr val="FFFFFF"/>
                </a:solidFill>
              </a:rPr>
              <a:t>✓</a:t>
            </a:r>
            <a:endParaRPr lang="en-US" sz="1100" dirty="0"/>
          </a:p>
        </p:txBody>
      </p:sp>
      <p:sp>
        <p:nvSpPr>
          <p:cNvPr id="7" name="Text 5"/>
          <p:cNvSpPr/>
          <p:nvPr/>
        </p:nvSpPr>
        <p:spPr>
          <a:xfrm>
            <a:off x="786384" y="1371600"/>
            <a:ext cx="4206240" cy="329184"/>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Add a new page — click the  +  arrow on the right edge of the book.</a:t>
            </a:r>
            <a:endParaRPr lang="en-US" sz="1400" dirty="0"/>
          </a:p>
        </p:txBody>
      </p:sp>
      <p:sp>
        <p:nvSpPr>
          <p:cNvPr id="8" name="Shape 6"/>
          <p:cNvSpPr/>
          <p:nvPr/>
        </p:nvSpPr>
        <p:spPr>
          <a:xfrm>
            <a:off x="347472" y="1993392"/>
            <a:ext cx="329184" cy="329184"/>
          </a:xfrm>
          <a:prstGeom prst="ellipse">
            <a:avLst/>
          </a:prstGeom>
          <a:solidFill>
            <a:srgbClr val="2E8B84"/>
          </a:solidFill>
          <a:ln w="12700">
            <a:solidFill>
              <a:srgbClr val="2E8B84"/>
            </a:solidFill>
            <a:prstDash val="solid"/>
          </a:ln>
        </p:spPr>
        <p:txBody>
          <a:bodyPr/>
          <a:lstStyle/>
          <a:p>
            <a:endParaRPr lang="en-US"/>
          </a:p>
        </p:txBody>
      </p:sp>
      <p:sp>
        <p:nvSpPr>
          <p:cNvPr id="9" name="Text 7"/>
          <p:cNvSpPr/>
          <p:nvPr/>
        </p:nvSpPr>
        <p:spPr>
          <a:xfrm>
            <a:off x="347472" y="1993392"/>
            <a:ext cx="329184" cy="329184"/>
          </a:xfrm>
          <a:prstGeom prst="rect">
            <a:avLst/>
          </a:prstGeom>
          <a:noFill/>
          <a:ln/>
        </p:spPr>
        <p:txBody>
          <a:bodyPr wrap="square" lIns="0" tIns="0" rIns="0" bIns="0" rtlCol="0" anchor="ctr"/>
          <a:lstStyle/>
          <a:p>
            <a:pPr marL="0" indent="0" algn="ctr">
              <a:buNone/>
            </a:pPr>
            <a:r>
              <a:rPr lang="en-US" sz="1100" b="1" dirty="0">
                <a:solidFill>
                  <a:srgbClr val="FFFFFF"/>
                </a:solidFill>
              </a:rPr>
              <a:t>✓</a:t>
            </a:r>
            <a:endParaRPr lang="en-US" sz="1100" dirty="0"/>
          </a:p>
        </p:txBody>
      </p:sp>
      <p:sp>
        <p:nvSpPr>
          <p:cNvPr id="10" name="Text 8"/>
          <p:cNvSpPr/>
          <p:nvPr/>
        </p:nvSpPr>
        <p:spPr>
          <a:xfrm>
            <a:off x="786384" y="1993392"/>
            <a:ext cx="4206240" cy="329184"/>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Click the  Play ▶  button to read your book from the beginning.</a:t>
            </a:r>
            <a:endParaRPr lang="en-US" sz="1400" dirty="0"/>
          </a:p>
        </p:txBody>
      </p:sp>
      <p:sp>
        <p:nvSpPr>
          <p:cNvPr id="11" name="Shape 9"/>
          <p:cNvSpPr/>
          <p:nvPr/>
        </p:nvSpPr>
        <p:spPr>
          <a:xfrm>
            <a:off x="347472" y="2615184"/>
            <a:ext cx="329184" cy="329184"/>
          </a:xfrm>
          <a:prstGeom prst="ellipse">
            <a:avLst/>
          </a:prstGeom>
          <a:solidFill>
            <a:srgbClr val="2E8B84"/>
          </a:solidFill>
          <a:ln w="12700">
            <a:solidFill>
              <a:srgbClr val="2E8B84"/>
            </a:solidFill>
            <a:prstDash val="solid"/>
          </a:ln>
        </p:spPr>
        <p:txBody>
          <a:bodyPr/>
          <a:lstStyle/>
          <a:p>
            <a:endParaRPr lang="en-US"/>
          </a:p>
        </p:txBody>
      </p:sp>
      <p:sp>
        <p:nvSpPr>
          <p:cNvPr id="12" name="Text 10"/>
          <p:cNvSpPr/>
          <p:nvPr/>
        </p:nvSpPr>
        <p:spPr>
          <a:xfrm>
            <a:off x="347472" y="2615184"/>
            <a:ext cx="329184" cy="329184"/>
          </a:xfrm>
          <a:prstGeom prst="rect">
            <a:avLst/>
          </a:prstGeom>
          <a:noFill/>
          <a:ln/>
        </p:spPr>
        <p:txBody>
          <a:bodyPr wrap="square" lIns="0" tIns="0" rIns="0" bIns="0" rtlCol="0" anchor="ctr"/>
          <a:lstStyle/>
          <a:p>
            <a:pPr marL="0" indent="0" algn="ctr">
              <a:buNone/>
            </a:pPr>
            <a:r>
              <a:rPr lang="en-US" sz="1100" b="1" dirty="0">
                <a:solidFill>
                  <a:srgbClr val="FFFFFF"/>
                </a:solidFill>
              </a:rPr>
              <a:t>✓</a:t>
            </a:r>
            <a:endParaRPr lang="en-US" sz="1100" dirty="0"/>
          </a:p>
        </p:txBody>
      </p:sp>
      <p:sp>
        <p:nvSpPr>
          <p:cNvPr id="13" name="Text 11"/>
          <p:cNvSpPr/>
          <p:nvPr/>
        </p:nvSpPr>
        <p:spPr>
          <a:xfrm>
            <a:off x="786384" y="2615184"/>
            <a:ext cx="4206240" cy="329184"/>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Click anywhere outside the book to return to editing.</a:t>
            </a:r>
            <a:endParaRPr lang="en-US" sz="1400" dirty="0"/>
          </a:p>
        </p:txBody>
      </p:sp>
      <p:sp>
        <p:nvSpPr>
          <p:cNvPr id="14" name="Shape 12"/>
          <p:cNvSpPr/>
          <p:nvPr/>
        </p:nvSpPr>
        <p:spPr>
          <a:xfrm>
            <a:off x="347472" y="3236976"/>
            <a:ext cx="329184" cy="329184"/>
          </a:xfrm>
          <a:prstGeom prst="ellipse">
            <a:avLst/>
          </a:prstGeom>
          <a:solidFill>
            <a:srgbClr val="2E8B84"/>
          </a:solidFill>
          <a:ln w="12700">
            <a:solidFill>
              <a:srgbClr val="2E8B84"/>
            </a:solidFill>
            <a:prstDash val="solid"/>
          </a:ln>
        </p:spPr>
        <p:txBody>
          <a:bodyPr/>
          <a:lstStyle/>
          <a:p>
            <a:endParaRPr lang="en-US"/>
          </a:p>
        </p:txBody>
      </p:sp>
      <p:sp>
        <p:nvSpPr>
          <p:cNvPr id="15" name="Text 13"/>
          <p:cNvSpPr/>
          <p:nvPr/>
        </p:nvSpPr>
        <p:spPr>
          <a:xfrm>
            <a:off x="347472" y="3236976"/>
            <a:ext cx="329184" cy="329184"/>
          </a:xfrm>
          <a:prstGeom prst="rect">
            <a:avLst/>
          </a:prstGeom>
          <a:noFill/>
          <a:ln/>
        </p:spPr>
        <p:txBody>
          <a:bodyPr wrap="square" lIns="0" tIns="0" rIns="0" bIns="0" rtlCol="0" anchor="ctr"/>
          <a:lstStyle/>
          <a:p>
            <a:pPr marL="0" indent="0" algn="ctr">
              <a:buNone/>
            </a:pPr>
            <a:r>
              <a:rPr lang="en-US" sz="1100" b="1" dirty="0">
                <a:solidFill>
                  <a:srgbClr val="FFFFFF"/>
                </a:solidFill>
              </a:rPr>
              <a:t>✓</a:t>
            </a:r>
            <a:endParaRPr lang="en-US" sz="1100" dirty="0"/>
          </a:p>
        </p:txBody>
      </p:sp>
      <p:sp>
        <p:nvSpPr>
          <p:cNvPr id="16" name="Text 14"/>
          <p:cNvSpPr/>
          <p:nvPr/>
        </p:nvSpPr>
        <p:spPr>
          <a:xfrm>
            <a:off x="786384" y="3236976"/>
            <a:ext cx="4206240" cy="329184"/>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Click the  Share  button to publish and share.</a:t>
            </a:r>
            <a:endParaRPr lang="en-US" sz="1400" dirty="0"/>
          </a:p>
        </p:txBody>
      </p:sp>
      <p:pic>
        <p:nvPicPr>
          <p:cNvPr id="20" name="Picture 19">
            <a:extLst>
              <a:ext uri="{FF2B5EF4-FFF2-40B4-BE49-F238E27FC236}">
                <a16:creationId xmlns:a16="http://schemas.microsoft.com/office/drawing/2014/main" id="{B32C54B6-058B-66C9-4AEA-F6A2A3006106}"/>
              </a:ext>
            </a:extLst>
          </p:cNvPr>
          <p:cNvPicPr>
            <a:picLocks noChangeAspect="1"/>
          </p:cNvPicPr>
          <p:nvPr/>
        </p:nvPicPr>
        <p:blipFill>
          <a:blip r:embed="rId3"/>
          <a:srcRect l="49999" t="21092" b="18764"/>
          <a:stretch>
            <a:fillRect/>
          </a:stretch>
        </p:blipFill>
        <p:spPr>
          <a:xfrm>
            <a:off x="5667079" y="1067638"/>
            <a:ext cx="609600" cy="817296"/>
          </a:xfrm>
          <a:prstGeom prst="rect">
            <a:avLst/>
          </a:prstGeom>
        </p:spPr>
      </p:pic>
      <p:pic>
        <p:nvPicPr>
          <p:cNvPr id="22" name="Picture 21">
            <a:extLst>
              <a:ext uri="{FF2B5EF4-FFF2-40B4-BE49-F238E27FC236}">
                <a16:creationId xmlns:a16="http://schemas.microsoft.com/office/drawing/2014/main" id="{1E23BA32-BDE8-84FE-65E7-12025B702F53}"/>
              </a:ext>
            </a:extLst>
          </p:cNvPr>
          <p:cNvPicPr>
            <a:picLocks noChangeAspect="1"/>
          </p:cNvPicPr>
          <p:nvPr/>
        </p:nvPicPr>
        <p:blipFill>
          <a:blip r:embed="rId4"/>
          <a:stretch/>
        </p:blipFill>
        <p:spPr>
          <a:xfrm>
            <a:off x="4992624" y="1884934"/>
            <a:ext cx="609600" cy="546100"/>
          </a:xfrm>
          <a:prstGeom prst="rect">
            <a:avLst/>
          </a:prstGeom>
        </p:spPr>
      </p:pic>
      <p:pic>
        <p:nvPicPr>
          <p:cNvPr id="23" name="Picture 22">
            <a:extLst>
              <a:ext uri="{FF2B5EF4-FFF2-40B4-BE49-F238E27FC236}">
                <a16:creationId xmlns:a16="http://schemas.microsoft.com/office/drawing/2014/main" id="{4613ADE4-5EB5-2AFB-7BF4-3B68E9954D0D}"/>
              </a:ext>
            </a:extLst>
          </p:cNvPr>
          <p:cNvPicPr>
            <a:picLocks noChangeAspect="1"/>
          </p:cNvPicPr>
          <p:nvPr/>
        </p:nvPicPr>
        <p:blipFill>
          <a:blip r:embed="rId5"/>
          <a:stretch/>
        </p:blipFill>
        <p:spPr>
          <a:xfrm>
            <a:off x="5402858" y="2779776"/>
            <a:ext cx="1027614" cy="1153445"/>
          </a:xfrm>
          <a:prstGeom prst="rect">
            <a:avLst/>
          </a:prstGeom>
        </p:spPr>
      </p:pic>
      <p:pic>
        <p:nvPicPr>
          <p:cNvPr id="25" name="Picture 24">
            <a:extLst>
              <a:ext uri="{FF2B5EF4-FFF2-40B4-BE49-F238E27FC236}">
                <a16:creationId xmlns:a16="http://schemas.microsoft.com/office/drawing/2014/main" id="{A984C218-CB1C-5BFE-317B-5E16A941326A}"/>
              </a:ext>
            </a:extLst>
          </p:cNvPr>
          <p:cNvPicPr>
            <a:picLocks noChangeAspect="1"/>
          </p:cNvPicPr>
          <p:nvPr/>
        </p:nvPicPr>
        <p:blipFill>
          <a:blip r:embed="rId6"/>
          <a:stretch>
            <a:fillRect/>
          </a:stretch>
        </p:blipFill>
        <p:spPr>
          <a:xfrm>
            <a:off x="6276679" y="1960929"/>
            <a:ext cx="2629143" cy="1221641"/>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347472" y="192024"/>
            <a:ext cx="2084832" cy="329184"/>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47472" y="192024"/>
            <a:ext cx="2084832" cy="329184"/>
          </a:xfrm>
          <a:prstGeom prst="rect">
            <a:avLst/>
          </a:prstGeom>
          <a:noFill/>
          <a:ln/>
        </p:spPr>
        <p:txBody>
          <a:bodyPr wrap="square" lIns="0" tIns="0" rIns="0" bIns="0" rtlCol="0" anchor="ctr"/>
          <a:lstStyle/>
          <a:p>
            <a:pPr marL="0" indent="0" algn="ctr">
              <a:buNone/>
            </a:pPr>
            <a:r>
              <a:rPr lang="en-US" sz="1100" b="1" dirty="0">
                <a:solidFill>
                  <a:srgbClr val="FFFFFF"/>
                </a:solidFill>
              </a:rPr>
              <a:t>SHARING &amp; PUBLISHING</a:t>
            </a:r>
            <a:endParaRPr lang="en-US" sz="1100" dirty="0"/>
          </a:p>
        </p:txBody>
      </p:sp>
      <p:sp>
        <p:nvSpPr>
          <p:cNvPr id="4" name="Text 2"/>
          <p:cNvSpPr/>
          <p:nvPr/>
        </p:nvSpPr>
        <p:spPr>
          <a:xfrm>
            <a:off x="347472" y="621792"/>
            <a:ext cx="8449056" cy="649224"/>
          </a:xfrm>
          <a:prstGeom prst="rect">
            <a:avLst/>
          </a:prstGeom>
          <a:noFill/>
          <a:ln/>
        </p:spPr>
        <p:txBody>
          <a:bodyPr wrap="square" rtlCol="0" anchor="ctr"/>
          <a:lstStyle/>
          <a:p>
            <a:pPr marL="0" indent="0">
              <a:buNone/>
            </a:pPr>
            <a:r>
              <a:rPr lang="en-US" sz="2800" b="1" dirty="0">
                <a:solidFill>
                  <a:srgbClr val="1A5C5A"/>
                </a:solidFill>
                <a:latin typeface="Calibri" pitchFamily="34" charset="0"/>
                <a:ea typeface="Calibri" pitchFamily="34" charset="-122"/>
                <a:cs typeface="Calibri" pitchFamily="34" charset="-120"/>
              </a:rPr>
              <a:t>Publishing — Share With the World</a:t>
            </a:r>
            <a:endParaRPr lang="en-US" sz="2800" dirty="0"/>
          </a:p>
        </p:txBody>
      </p:sp>
      <p:sp>
        <p:nvSpPr>
          <p:cNvPr id="5" name="Text 3"/>
          <p:cNvSpPr/>
          <p:nvPr/>
        </p:nvSpPr>
        <p:spPr>
          <a:xfrm>
            <a:off x="347472" y="1353312"/>
            <a:ext cx="8449056" cy="347472"/>
          </a:xfrm>
          <a:prstGeom prst="rect">
            <a:avLst/>
          </a:prstGeom>
          <a:noFill/>
          <a:ln/>
        </p:spPr>
        <p:txBody>
          <a:bodyPr wrap="square" rtlCol="0" anchor="ctr"/>
          <a:lstStyle/>
          <a:p>
            <a:pPr marL="0" indent="0">
              <a:buNone/>
            </a:pPr>
            <a:r>
              <a:rPr lang="en-US" sz="1500" dirty="0">
                <a:solidFill>
                  <a:srgbClr val="2C2C2C"/>
                </a:solidFill>
                <a:latin typeface="Calibri" pitchFamily="34" charset="0"/>
                <a:ea typeface="Calibri" pitchFamily="34" charset="-122"/>
                <a:cs typeface="Calibri" pitchFamily="34" charset="-120"/>
              </a:rPr>
              <a:t>Once published, share your book link in many ways:</a:t>
            </a:r>
            <a:endParaRPr lang="en-US" sz="1500" dirty="0"/>
          </a:p>
        </p:txBody>
      </p:sp>
      <p:sp>
        <p:nvSpPr>
          <p:cNvPr id="6" name="Shape 4"/>
          <p:cNvSpPr/>
          <p:nvPr/>
        </p:nvSpPr>
        <p:spPr>
          <a:xfrm>
            <a:off x="347472" y="1828800"/>
            <a:ext cx="4114800" cy="530352"/>
          </a:xfrm>
          <a:prstGeom prst="rect">
            <a:avLst/>
          </a:prstGeom>
          <a:solidFill>
            <a:srgbClr val="D6EFED"/>
          </a:solidFill>
          <a:ln w="12700">
            <a:solidFill>
              <a:srgbClr val="D6EFED"/>
            </a:solidFill>
            <a:prstDash val="solid"/>
          </a:ln>
        </p:spPr>
        <p:txBody>
          <a:bodyPr/>
          <a:lstStyle/>
          <a:p>
            <a:endParaRPr lang="en-US"/>
          </a:p>
        </p:txBody>
      </p:sp>
      <p:sp>
        <p:nvSpPr>
          <p:cNvPr id="7" name="Text 5"/>
          <p:cNvSpPr/>
          <p:nvPr/>
        </p:nvSpPr>
        <p:spPr>
          <a:xfrm>
            <a:off x="457200" y="1828800"/>
            <a:ext cx="3886200" cy="530352"/>
          </a:xfrm>
          <a:prstGeom prst="rect">
            <a:avLst/>
          </a:prstGeom>
          <a:noFill/>
          <a:ln/>
        </p:spPr>
        <p:txBody>
          <a:bodyPr wrap="square" rtlCol="0" anchor="ctr"/>
          <a:lstStyle/>
          <a:p>
            <a:pPr marL="0" indent="0">
              <a:buNone/>
            </a:pPr>
            <a:r>
              <a:rPr lang="en-US" sz="1200" dirty="0">
                <a:solidFill>
                  <a:srgbClr val="000000"/>
                </a:solidFill>
                <a:latin typeface="Calibri" pitchFamily="34" charset="0"/>
                <a:ea typeface="Calibri" pitchFamily="34" charset="-122"/>
                <a:cs typeface="Calibri" pitchFamily="34" charset="-120"/>
              </a:rPr>
              <a:t>🔗  </a:t>
            </a:r>
            <a:r>
              <a:rPr lang="en-US" sz="1200" b="1" dirty="0">
                <a:solidFill>
                  <a:srgbClr val="1A5C5A"/>
                </a:solidFill>
                <a:latin typeface="Calibri" pitchFamily="34" charset="0"/>
                <a:ea typeface="Calibri" pitchFamily="34" charset="-122"/>
                <a:cs typeface="Calibri" pitchFamily="34" charset="-120"/>
              </a:rPr>
              <a:t>Copy link to book  </a:t>
            </a:r>
            <a:r>
              <a:rPr lang="en-US" sz="1200" dirty="0">
                <a:solidFill>
                  <a:srgbClr val="6B7280"/>
                </a:solidFill>
                <a:latin typeface="Calibri" pitchFamily="34" charset="0"/>
                <a:ea typeface="Calibri" pitchFamily="34" charset="-122"/>
                <a:cs typeface="Calibri" pitchFamily="34" charset="-120"/>
              </a:rPr>
              <a:t>Share via email, SMS, QR code</a:t>
            </a:r>
            <a:endParaRPr lang="en-US" sz="1200" dirty="0"/>
          </a:p>
        </p:txBody>
      </p:sp>
      <p:sp>
        <p:nvSpPr>
          <p:cNvPr id="8" name="Shape 6"/>
          <p:cNvSpPr/>
          <p:nvPr/>
        </p:nvSpPr>
        <p:spPr>
          <a:xfrm>
            <a:off x="347472" y="2487168"/>
            <a:ext cx="4114800" cy="530352"/>
          </a:xfrm>
          <a:prstGeom prst="rect">
            <a:avLst/>
          </a:prstGeom>
          <a:solidFill>
            <a:srgbClr val="FEF3DC"/>
          </a:solidFill>
          <a:ln w="12700">
            <a:solidFill>
              <a:srgbClr val="D6EFED"/>
            </a:solidFill>
            <a:prstDash val="solid"/>
          </a:ln>
        </p:spPr>
        <p:txBody>
          <a:bodyPr/>
          <a:lstStyle/>
          <a:p>
            <a:endParaRPr lang="en-US"/>
          </a:p>
        </p:txBody>
      </p:sp>
      <p:sp>
        <p:nvSpPr>
          <p:cNvPr id="9" name="Text 7"/>
          <p:cNvSpPr/>
          <p:nvPr/>
        </p:nvSpPr>
        <p:spPr>
          <a:xfrm>
            <a:off x="457200" y="2487168"/>
            <a:ext cx="3886200" cy="530352"/>
          </a:xfrm>
          <a:prstGeom prst="rect">
            <a:avLst/>
          </a:prstGeom>
          <a:noFill/>
          <a:ln/>
        </p:spPr>
        <p:txBody>
          <a:bodyPr wrap="square" rtlCol="0" anchor="ctr"/>
          <a:lstStyle/>
          <a:p>
            <a:pPr marL="0" indent="0">
              <a:buNone/>
            </a:pPr>
            <a:r>
              <a:rPr lang="en-US" sz="1200" dirty="0">
                <a:solidFill>
                  <a:srgbClr val="000000"/>
                </a:solidFill>
                <a:latin typeface="Calibri" pitchFamily="34" charset="0"/>
                <a:ea typeface="Calibri" pitchFamily="34" charset="-122"/>
                <a:cs typeface="Calibri" pitchFamily="34" charset="-120"/>
              </a:rPr>
              <a:t>📱  </a:t>
            </a:r>
            <a:r>
              <a:rPr lang="en-US" sz="1200" b="1" dirty="0">
                <a:solidFill>
                  <a:srgbClr val="1A5C5A"/>
                </a:solidFill>
                <a:latin typeface="Calibri" pitchFamily="34" charset="0"/>
                <a:ea typeface="Calibri" pitchFamily="34" charset="-122"/>
                <a:cs typeface="Calibri" pitchFamily="34" charset="-120"/>
              </a:rPr>
              <a:t>Download QR code  </a:t>
            </a:r>
            <a:r>
              <a:rPr lang="en-US" sz="1200" dirty="0">
                <a:solidFill>
                  <a:srgbClr val="6B7280"/>
                </a:solidFill>
                <a:latin typeface="Calibri" pitchFamily="34" charset="0"/>
                <a:ea typeface="Calibri" pitchFamily="34" charset="-122"/>
                <a:cs typeface="Calibri" pitchFamily="34" charset="-120"/>
              </a:rPr>
              <a:t>Print for classroom display</a:t>
            </a:r>
            <a:endParaRPr lang="en-US" sz="1200" dirty="0"/>
          </a:p>
        </p:txBody>
      </p:sp>
      <p:sp>
        <p:nvSpPr>
          <p:cNvPr id="10" name="Shape 8"/>
          <p:cNvSpPr/>
          <p:nvPr/>
        </p:nvSpPr>
        <p:spPr>
          <a:xfrm>
            <a:off x="347472" y="3145536"/>
            <a:ext cx="4114800" cy="530352"/>
          </a:xfrm>
          <a:prstGeom prst="rect">
            <a:avLst/>
          </a:prstGeom>
          <a:solidFill>
            <a:srgbClr val="D6EFED"/>
          </a:solidFill>
          <a:ln w="12700">
            <a:solidFill>
              <a:srgbClr val="D6EFED"/>
            </a:solidFill>
            <a:prstDash val="solid"/>
          </a:ln>
        </p:spPr>
        <p:txBody>
          <a:bodyPr/>
          <a:lstStyle/>
          <a:p>
            <a:endParaRPr lang="en-US"/>
          </a:p>
        </p:txBody>
      </p:sp>
      <p:sp>
        <p:nvSpPr>
          <p:cNvPr id="11" name="Text 9"/>
          <p:cNvSpPr/>
          <p:nvPr/>
        </p:nvSpPr>
        <p:spPr>
          <a:xfrm>
            <a:off x="457200" y="3145536"/>
            <a:ext cx="3886200" cy="530352"/>
          </a:xfrm>
          <a:prstGeom prst="rect">
            <a:avLst/>
          </a:prstGeom>
          <a:noFill/>
          <a:ln/>
        </p:spPr>
        <p:txBody>
          <a:bodyPr wrap="square" rtlCol="0" anchor="ctr"/>
          <a:lstStyle/>
          <a:p>
            <a:pPr marL="0" indent="0">
              <a:buNone/>
            </a:pPr>
            <a:r>
              <a:rPr lang="en-US" sz="1200" dirty="0">
                <a:solidFill>
                  <a:srgbClr val="000000"/>
                </a:solidFill>
                <a:latin typeface="Calibri" pitchFamily="34" charset="0"/>
                <a:ea typeface="Calibri" pitchFamily="34" charset="-122"/>
                <a:cs typeface="Calibri" pitchFamily="34" charset="-120"/>
              </a:rPr>
              <a:t>🎓  </a:t>
            </a:r>
            <a:r>
              <a:rPr lang="en-US" sz="1200" b="1" dirty="0">
                <a:solidFill>
                  <a:srgbClr val="1A5C5A"/>
                </a:solidFill>
                <a:latin typeface="Calibri" pitchFamily="34" charset="0"/>
                <a:ea typeface="Calibri" pitchFamily="34" charset="-122"/>
                <a:cs typeface="Calibri" pitchFamily="34" charset="-120"/>
              </a:rPr>
              <a:t>Share to Classroom  </a:t>
            </a:r>
            <a:r>
              <a:rPr lang="en-US" sz="1200" dirty="0">
                <a:solidFill>
                  <a:srgbClr val="6B7280"/>
                </a:solidFill>
                <a:latin typeface="Calibri" pitchFamily="34" charset="0"/>
                <a:ea typeface="Calibri" pitchFamily="34" charset="-122"/>
                <a:cs typeface="Calibri" pitchFamily="34" charset="-120"/>
              </a:rPr>
              <a:t>Assign via Google Classroom</a:t>
            </a:r>
            <a:endParaRPr lang="en-US" sz="1200" dirty="0"/>
          </a:p>
        </p:txBody>
      </p:sp>
      <p:sp>
        <p:nvSpPr>
          <p:cNvPr id="12" name="Shape 10"/>
          <p:cNvSpPr/>
          <p:nvPr/>
        </p:nvSpPr>
        <p:spPr>
          <a:xfrm>
            <a:off x="4846320" y="1828800"/>
            <a:ext cx="4114800" cy="530352"/>
          </a:xfrm>
          <a:prstGeom prst="rect">
            <a:avLst/>
          </a:prstGeom>
          <a:solidFill>
            <a:srgbClr val="D6EFED"/>
          </a:solidFill>
          <a:ln w="12700">
            <a:solidFill>
              <a:srgbClr val="D6EFED"/>
            </a:solidFill>
            <a:prstDash val="solid"/>
          </a:ln>
        </p:spPr>
        <p:txBody>
          <a:bodyPr/>
          <a:lstStyle/>
          <a:p>
            <a:endParaRPr lang="en-US"/>
          </a:p>
        </p:txBody>
      </p:sp>
      <p:sp>
        <p:nvSpPr>
          <p:cNvPr id="13" name="Text 11"/>
          <p:cNvSpPr/>
          <p:nvPr/>
        </p:nvSpPr>
        <p:spPr>
          <a:xfrm>
            <a:off x="4956048" y="1828800"/>
            <a:ext cx="3886200" cy="530352"/>
          </a:xfrm>
          <a:prstGeom prst="rect">
            <a:avLst/>
          </a:prstGeom>
          <a:noFill/>
          <a:ln/>
        </p:spPr>
        <p:txBody>
          <a:bodyPr wrap="square" rtlCol="0" anchor="ctr"/>
          <a:lstStyle/>
          <a:p>
            <a:pPr marL="0" indent="0">
              <a:buNone/>
            </a:pPr>
            <a:r>
              <a:rPr lang="en-US" sz="1200" dirty="0">
                <a:solidFill>
                  <a:srgbClr val="000000"/>
                </a:solidFill>
                <a:latin typeface="Calibri" pitchFamily="34" charset="0"/>
                <a:ea typeface="Calibri" pitchFamily="34" charset="-122"/>
                <a:cs typeface="Calibri" pitchFamily="34" charset="-120"/>
              </a:rPr>
              <a:t>📥  </a:t>
            </a:r>
            <a:r>
              <a:rPr lang="en-US" sz="1200" b="1" dirty="0">
                <a:solidFill>
                  <a:srgbClr val="1A5C5A"/>
                </a:solidFill>
                <a:latin typeface="Calibri" pitchFamily="34" charset="0"/>
                <a:ea typeface="Calibri" pitchFamily="34" charset="-122"/>
                <a:cs typeface="Calibri" pitchFamily="34" charset="-120"/>
              </a:rPr>
              <a:t>Download as ebook  </a:t>
            </a:r>
            <a:r>
              <a:rPr lang="en-US" sz="1200" dirty="0">
                <a:solidFill>
                  <a:srgbClr val="6B7280"/>
                </a:solidFill>
                <a:latin typeface="Calibri" pitchFamily="34" charset="0"/>
                <a:ea typeface="Calibri" pitchFamily="34" charset="-122"/>
                <a:cs typeface="Calibri" pitchFamily="34" charset="-120"/>
              </a:rPr>
              <a:t>Save as ePub for offline reading</a:t>
            </a:r>
            <a:endParaRPr lang="en-US" sz="1200" dirty="0"/>
          </a:p>
        </p:txBody>
      </p:sp>
      <p:sp>
        <p:nvSpPr>
          <p:cNvPr id="14" name="Shape 12"/>
          <p:cNvSpPr/>
          <p:nvPr/>
        </p:nvSpPr>
        <p:spPr>
          <a:xfrm>
            <a:off x="4846320" y="2487168"/>
            <a:ext cx="4114800" cy="530352"/>
          </a:xfrm>
          <a:prstGeom prst="rect">
            <a:avLst/>
          </a:prstGeom>
          <a:solidFill>
            <a:srgbClr val="FEF3DC"/>
          </a:solidFill>
          <a:ln w="12700">
            <a:solidFill>
              <a:srgbClr val="D6EFED"/>
            </a:solidFill>
            <a:prstDash val="solid"/>
          </a:ln>
        </p:spPr>
        <p:txBody>
          <a:bodyPr/>
          <a:lstStyle/>
          <a:p>
            <a:endParaRPr lang="en-US"/>
          </a:p>
        </p:txBody>
      </p:sp>
      <p:sp>
        <p:nvSpPr>
          <p:cNvPr id="15" name="Text 13"/>
          <p:cNvSpPr/>
          <p:nvPr/>
        </p:nvSpPr>
        <p:spPr>
          <a:xfrm>
            <a:off x="4956048" y="2487168"/>
            <a:ext cx="3886200" cy="530352"/>
          </a:xfrm>
          <a:prstGeom prst="rect">
            <a:avLst/>
          </a:prstGeom>
          <a:noFill/>
          <a:ln/>
        </p:spPr>
        <p:txBody>
          <a:bodyPr wrap="square" rtlCol="0" anchor="ctr"/>
          <a:lstStyle/>
          <a:p>
            <a:pPr marL="0" indent="0">
              <a:buNone/>
            </a:pPr>
            <a:r>
              <a:rPr lang="en-US" sz="1200" dirty="0">
                <a:solidFill>
                  <a:srgbClr val="000000"/>
                </a:solidFill>
                <a:latin typeface="Calibri" pitchFamily="34" charset="0"/>
                <a:ea typeface="Calibri" pitchFamily="34" charset="-122"/>
                <a:cs typeface="Calibri" pitchFamily="34" charset="-120"/>
              </a:rPr>
              <a:t>🖨️  </a:t>
            </a:r>
            <a:r>
              <a:rPr lang="en-US" sz="1200" b="1" dirty="0">
                <a:solidFill>
                  <a:srgbClr val="1A5C5A"/>
                </a:solidFill>
                <a:latin typeface="Calibri" pitchFamily="34" charset="0"/>
                <a:ea typeface="Calibri" pitchFamily="34" charset="-122"/>
                <a:cs typeface="Calibri" pitchFamily="34" charset="-120"/>
              </a:rPr>
              <a:t>Print  </a:t>
            </a:r>
            <a:r>
              <a:rPr lang="en-US" sz="1200" dirty="0">
                <a:solidFill>
                  <a:srgbClr val="6B7280"/>
                </a:solidFill>
                <a:latin typeface="Calibri" pitchFamily="34" charset="0"/>
                <a:ea typeface="Calibri" pitchFamily="34" charset="-122"/>
                <a:cs typeface="Calibri" pitchFamily="34" charset="-120"/>
              </a:rPr>
              <a:t>Print pages as worksheets</a:t>
            </a:r>
            <a:endParaRPr lang="en-US" sz="1200" dirty="0"/>
          </a:p>
        </p:txBody>
      </p:sp>
      <p:sp>
        <p:nvSpPr>
          <p:cNvPr id="16" name="Shape 14"/>
          <p:cNvSpPr/>
          <p:nvPr/>
        </p:nvSpPr>
        <p:spPr>
          <a:xfrm>
            <a:off x="347472" y="4251960"/>
            <a:ext cx="8449056" cy="594360"/>
          </a:xfrm>
          <a:prstGeom prst="rect">
            <a:avLst/>
          </a:prstGeom>
          <a:solidFill>
            <a:srgbClr val="FFF3CD"/>
          </a:solidFill>
          <a:ln w="12700">
            <a:solidFill>
              <a:srgbClr val="E8A020"/>
            </a:solidFill>
            <a:prstDash val="solid"/>
          </a:ln>
        </p:spPr>
        <p:txBody>
          <a:bodyPr/>
          <a:lstStyle/>
          <a:p>
            <a:endParaRPr lang="en-US"/>
          </a:p>
        </p:txBody>
      </p:sp>
      <p:sp>
        <p:nvSpPr>
          <p:cNvPr id="17" name="Text 15"/>
          <p:cNvSpPr/>
          <p:nvPr/>
        </p:nvSpPr>
        <p:spPr>
          <a:xfrm>
            <a:off x="502920" y="4251960"/>
            <a:ext cx="8229600" cy="594360"/>
          </a:xfrm>
          <a:prstGeom prst="rect">
            <a:avLst/>
          </a:prstGeom>
          <a:noFill/>
          <a:ln/>
        </p:spPr>
        <p:txBody>
          <a:bodyPr wrap="square" rtlCol="0" anchor="ctr"/>
          <a:lstStyle/>
          <a:p>
            <a:pPr marL="0" indent="0">
              <a:buNone/>
            </a:pPr>
            <a:r>
              <a:rPr lang="en-US" sz="1200" dirty="0">
                <a:solidFill>
                  <a:srgbClr val="2C2C2C"/>
                </a:solidFill>
                <a:latin typeface="Calibri" pitchFamily="34" charset="0"/>
                <a:ea typeface="Calibri" pitchFamily="34" charset="-122"/>
                <a:cs typeface="Calibri" pitchFamily="34" charset="-120"/>
              </a:rPr>
              <a:t>⚠️  Check all photos and videos are appropriate before publishing. Ask permission if others appear in photos.</a:t>
            </a:r>
            <a:endParaRPr lang="en-US" sz="1200" dirty="0"/>
          </a:p>
        </p:txBody>
      </p:sp>
      <p:pic>
        <p:nvPicPr>
          <p:cNvPr id="18" name="Picture 17">
            <a:extLst>
              <a:ext uri="{FF2B5EF4-FFF2-40B4-BE49-F238E27FC236}">
                <a16:creationId xmlns:a16="http://schemas.microsoft.com/office/drawing/2014/main" id="{638ED237-867C-58AF-7184-B09DA859303F}"/>
              </a:ext>
            </a:extLst>
          </p:cNvPr>
          <p:cNvPicPr>
            <a:picLocks noChangeAspect="1"/>
          </p:cNvPicPr>
          <p:nvPr/>
        </p:nvPicPr>
        <p:blipFill>
          <a:blip r:embed="rId3"/>
          <a:stretch/>
        </p:blipFill>
        <p:spPr>
          <a:xfrm>
            <a:off x="6197891" y="356616"/>
            <a:ext cx="1027614" cy="1153445"/>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18">
    <p:bg>
      <p:bgPr>
        <a:solidFill>
          <a:srgbClr val="1A5C5A"/>
        </a:solidFill>
        <a:effectLst/>
      </p:bgPr>
    </p:bg>
    <p:spTree>
      <p:nvGrpSpPr>
        <p:cNvPr id="1" name=""/>
        <p:cNvGrpSpPr/>
        <p:nvPr/>
      </p:nvGrpSpPr>
      <p:grpSpPr>
        <a:xfrm>
          <a:off x="0" y="0"/>
          <a:ext cx="0" cy="0"/>
          <a:chOff x="0" y="0"/>
          <a:chExt cx="0" cy="0"/>
        </a:xfrm>
      </p:grpSpPr>
      <p:sp>
        <p:nvSpPr>
          <p:cNvPr id="2" name="Shape 0"/>
          <p:cNvSpPr/>
          <p:nvPr/>
        </p:nvSpPr>
        <p:spPr>
          <a:xfrm>
            <a:off x="7132320" y="2286000"/>
            <a:ext cx="3657600" cy="3657600"/>
          </a:xfrm>
          <a:prstGeom prst="ellipse">
            <a:avLst/>
          </a:prstGeom>
          <a:solidFill>
            <a:srgbClr val="2E8B84">
              <a:alpha val="40000"/>
            </a:srgbClr>
          </a:solidFill>
          <a:ln w="12700">
            <a:solidFill>
              <a:srgbClr val="2E8B84">
                <a:alpha val="40000"/>
              </a:srgbClr>
            </a:solidFill>
            <a:prstDash val="solid"/>
          </a:ln>
        </p:spPr>
        <p:txBody>
          <a:bodyPr/>
          <a:lstStyle/>
          <a:p>
            <a:endParaRPr lang="en-US"/>
          </a:p>
        </p:txBody>
      </p:sp>
      <p:sp>
        <p:nvSpPr>
          <p:cNvPr id="3" name="Text 1"/>
          <p:cNvSpPr/>
          <p:nvPr/>
        </p:nvSpPr>
        <p:spPr>
          <a:xfrm>
            <a:off x="640080" y="1280160"/>
            <a:ext cx="7315200" cy="457200"/>
          </a:xfrm>
          <a:prstGeom prst="rect">
            <a:avLst/>
          </a:prstGeom>
          <a:noFill/>
          <a:ln/>
        </p:spPr>
        <p:txBody>
          <a:bodyPr wrap="square" rtlCol="0" anchor="ctr"/>
          <a:lstStyle/>
          <a:p>
            <a:pPr marL="0" indent="0">
              <a:buNone/>
            </a:pPr>
            <a:r>
              <a:rPr lang="en-US" sz="1800" b="1" dirty="0">
                <a:solidFill>
                  <a:srgbClr val="E8A020"/>
                </a:solidFill>
                <a:latin typeface="Calibri" pitchFamily="34" charset="0"/>
                <a:ea typeface="Calibri" pitchFamily="34" charset="-122"/>
                <a:cs typeface="Calibri" pitchFamily="34" charset="-120"/>
              </a:rPr>
              <a:t>Part 6</a:t>
            </a:r>
            <a:endParaRPr lang="en-US" sz="1800" dirty="0"/>
          </a:p>
        </p:txBody>
      </p:sp>
      <p:sp>
        <p:nvSpPr>
          <p:cNvPr id="4" name="Text 2"/>
          <p:cNvSpPr/>
          <p:nvPr/>
        </p:nvSpPr>
        <p:spPr>
          <a:xfrm>
            <a:off x="640080" y="1737360"/>
            <a:ext cx="7315200" cy="822960"/>
          </a:xfrm>
          <a:prstGeom prst="rect">
            <a:avLst/>
          </a:prstGeom>
          <a:noFill/>
          <a:ln/>
        </p:spPr>
        <p:txBody>
          <a:bodyPr wrap="square" rtlCol="0" anchor="ctr"/>
          <a:lstStyle/>
          <a:p>
            <a:pPr marL="0" indent="0">
              <a:buNone/>
            </a:pPr>
            <a:r>
              <a:rPr lang="en-US" sz="4400" b="1" dirty="0">
                <a:solidFill>
                  <a:srgbClr val="FFFFFF"/>
                </a:solidFill>
                <a:latin typeface="Calibri" pitchFamily="34" charset="0"/>
                <a:ea typeface="Calibri" pitchFamily="34" charset="-122"/>
                <a:cs typeface="Calibri" pitchFamily="34" charset="-120"/>
              </a:rPr>
              <a:t>Your Turn!</a:t>
            </a:r>
            <a:endParaRPr lang="en-US" sz="4400" dirty="0"/>
          </a:p>
        </p:txBody>
      </p:sp>
      <p:sp>
        <p:nvSpPr>
          <p:cNvPr id="5" name="Text 3"/>
          <p:cNvSpPr/>
          <p:nvPr/>
        </p:nvSpPr>
        <p:spPr>
          <a:xfrm>
            <a:off x="640080" y="2651760"/>
            <a:ext cx="5486400" cy="411480"/>
          </a:xfrm>
          <a:prstGeom prst="rect">
            <a:avLst/>
          </a:prstGeom>
          <a:noFill/>
          <a:ln/>
        </p:spPr>
        <p:txBody>
          <a:bodyPr wrap="square" rtlCol="0" anchor="ctr"/>
          <a:lstStyle/>
          <a:p>
            <a:pPr marL="0" indent="0">
              <a:buNone/>
            </a:pPr>
            <a:r>
              <a:rPr lang="en-US" sz="1600" i="1" dirty="0">
                <a:solidFill>
                  <a:srgbClr val="D6EFED"/>
                </a:solidFill>
                <a:latin typeface="Calibri" pitchFamily="34" charset="0"/>
                <a:ea typeface="Calibri" pitchFamily="34" charset="-122"/>
                <a:cs typeface="Calibri" pitchFamily="34" charset="-120"/>
              </a:rPr>
              <a:t>Teacher Activity  ·  10 minutes</a:t>
            </a:r>
            <a:endParaRPr lang="en-US" sz="1600" dirty="0"/>
          </a:p>
        </p:txBody>
      </p:sp>
      <p:pic>
        <p:nvPicPr>
          <p:cNvPr id="9" name="Picture 8">
            <a:extLst>
              <a:ext uri="{FF2B5EF4-FFF2-40B4-BE49-F238E27FC236}">
                <a16:creationId xmlns:a16="http://schemas.microsoft.com/office/drawing/2014/main" id="{E940D6A2-ED7A-6B07-5CEC-F259A0E41103}"/>
              </a:ext>
            </a:extLst>
          </p:cNvPr>
          <p:cNvPicPr>
            <a:picLocks noChangeAspect="1"/>
          </p:cNvPicPr>
          <p:nvPr/>
        </p:nvPicPr>
        <p:blipFill>
          <a:blip r:embed="rId3"/>
          <a:stretch>
            <a:fillRect/>
          </a:stretch>
        </p:blipFill>
        <p:spPr>
          <a:xfrm>
            <a:off x="5301063" y="867086"/>
            <a:ext cx="2837827" cy="2837827"/>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19">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19456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19456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6 · ACTIVITY</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Story Planning Sheet</a:t>
            </a:r>
            <a:endParaRPr lang="en-US" sz="3200" dirty="0"/>
          </a:p>
        </p:txBody>
      </p:sp>
      <p:sp>
        <p:nvSpPr>
          <p:cNvPr id="5" name="Text 3"/>
          <p:cNvSpPr/>
          <p:nvPr/>
        </p:nvSpPr>
        <p:spPr>
          <a:xfrm>
            <a:off x="365760" y="1234440"/>
            <a:ext cx="8412480" cy="365760"/>
          </a:xfrm>
          <a:prstGeom prst="rect">
            <a:avLst/>
          </a:prstGeom>
          <a:noFill/>
          <a:ln/>
        </p:spPr>
        <p:txBody>
          <a:bodyPr wrap="square" rtlCol="0" anchor="ctr"/>
          <a:lstStyle/>
          <a:p>
            <a:pPr marL="0" indent="0">
              <a:buNone/>
            </a:pPr>
            <a:r>
              <a:rPr lang="en-US" sz="1600" dirty="0">
                <a:solidFill>
                  <a:srgbClr val="6B7280"/>
                </a:solidFill>
                <a:latin typeface="Calibri" pitchFamily="34" charset="0"/>
                <a:ea typeface="Calibri" pitchFamily="34" charset="-122"/>
                <a:cs typeface="Calibri" pitchFamily="34" charset="-120"/>
              </a:rPr>
              <a:t>Work in pairs. Choose one topic.</a:t>
            </a:r>
            <a:endParaRPr lang="en-US" sz="1600" dirty="0"/>
          </a:p>
        </p:txBody>
      </p:sp>
      <p:grpSp>
        <p:nvGrpSpPr>
          <p:cNvPr id="32" name="Group 31">
            <a:extLst>
              <a:ext uri="{FF2B5EF4-FFF2-40B4-BE49-F238E27FC236}">
                <a16:creationId xmlns:a16="http://schemas.microsoft.com/office/drawing/2014/main" id="{D70072A3-7168-7F5B-A91F-63D00C4B2E81}"/>
              </a:ext>
            </a:extLst>
          </p:cNvPr>
          <p:cNvGrpSpPr/>
          <p:nvPr/>
        </p:nvGrpSpPr>
        <p:grpSpPr>
          <a:xfrm>
            <a:off x="365760" y="1601408"/>
            <a:ext cx="8412480" cy="2999232"/>
            <a:chOff x="365760" y="1737360"/>
            <a:chExt cx="8412480" cy="2999232"/>
          </a:xfrm>
        </p:grpSpPr>
        <p:sp>
          <p:nvSpPr>
            <p:cNvPr id="6" name="Shape 4"/>
            <p:cNvSpPr/>
            <p:nvPr/>
          </p:nvSpPr>
          <p:spPr>
            <a:xfrm>
              <a:off x="365760" y="1737360"/>
              <a:ext cx="2926080" cy="438912"/>
            </a:xfrm>
            <a:prstGeom prst="rect">
              <a:avLst/>
            </a:prstGeom>
            <a:solidFill>
              <a:srgbClr val="D6EFED"/>
            </a:solidFill>
            <a:ln w="12700">
              <a:solidFill>
                <a:srgbClr val="D6EFED"/>
              </a:solidFill>
              <a:prstDash val="solid"/>
            </a:ln>
          </p:spPr>
          <p:txBody>
            <a:bodyPr/>
            <a:lstStyle/>
            <a:p>
              <a:endParaRPr lang="en-US"/>
            </a:p>
          </p:txBody>
        </p:sp>
        <p:sp>
          <p:nvSpPr>
            <p:cNvPr id="7" name="Text 5"/>
            <p:cNvSpPr/>
            <p:nvPr/>
          </p:nvSpPr>
          <p:spPr>
            <a:xfrm>
              <a:off x="457200" y="1737360"/>
              <a:ext cx="2834640" cy="438912"/>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Title of the story</a:t>
              </a:r>
              <a:endParaRPr lang="en-US" sz="1600" dirty="0"/>
            </a:p>
          </p:txBody>
        </p:sp>
        <p:sp>
          <p:nvSpPr>
            <p:cNvPr id="8" name="Shape 6"/>
            <p:cNvSpPr/>
            <p:nvPr/>
          </p:nvSpPr>
          <p:spPr>
            <a:xfrm>
              <a:off x="3383280" y="1737360"/>
              <a:ext cx="5394960" cy="438912"/>
            </a:xfrm>
            <a:prstGeom prst="rect">
              <a:avLst/>
            </a:prstGeom>
            <a:solidFill>
              <a:srgbClr val="F5F5F5"/>
            </a:solidFill>
            <a:ln w="6350">
              <a:solidFill>
                <a:srgbClr val="D0D0D0"/>
              </a:solidFill>
              <a:prstDash val="solid"/>
            </a:ln>
          </p:spPr>
          <p:txBody>
            <a:bodyPr/>
            <a:lstStyle/>
            <a:p>
              <a:endParaRPr lang="en-US"/>
            </a:p>
          </p:txBody>
        </p:sp>
        <p:sp>
          <p:nvSpPr>
            <p:cNvPr id="9" name="Text 7"/>
            <p:cNvSpPr/>
            <p:nvPr/>
          </p:nvSpPr>
          <p:spPr>
            <a:xfrm>
              <a:off x="3520440" y="1737360"/>
              <a:ext cx="5166360" cy="438912"/>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My Trip to…  /  Going to…  /  When I…</a:t>
              </a:r>
              <a:endParaRPr lang="en-US" sz="1400" dirty="0"/>
            </a:p>
          </p:txBody>
        </p:sp>
        <p:sp>
          <p:nvSpPr>
            <p:cNvPr id="10" name="Shape 8"/>
            <p:cNvSpPr/>
            <p:nvPr/>
          </p:nvSpPr>
          <p:spPr>
            <a:xfrm>
              <a:off x="365760" y="2249424"/>
              <a:ext cx="2926080" cy="438912"/>
            </a:xfrm>
            <a:prstGeom prst="rect">
              <a:avLst/>
            </a:prstGeom>
            <a:solidFill>
              <a:srgbClr val="D6EFED"/>
            </a:solidFill>
            <a:ln w="12700">
              <a:solidFill>
                <a:srgbClr val="D6EFED"/>
              </a:solidFill>
              <a:prstDash val="solid"/>
            </a:ln>
          </p:spPr>
          <p:txBody>
            <a:bodyPr/>
            <a:lstStyle/>
            <a:p>
              <a:endParaRPr lang="en-US"/>
            </a:p>
          </p:txBody>
        </p:sp>
        <p:sp>
          <p:nvSpPr>
            <p:cNvPr id="11" name="Text 9"/>
            <p:cNvSpPr/>
            <p:nvPr/>
          </p:nvSpPr>
          <p:spPr>
            <a:xfrm>
              <a:off x="457200" y="2249424"/>
              <a:ext cx="2834640" cy="438912"/>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Who is in the story?</a:t>
              </a:r>
              <a:endParaRPr lang="en-US" sz="1600" dirty="0"/>
            </a:p>
          </p:txBody>
        </p:sp>
        <p:sp>
          <p:nvSpPr>
            <p:cNvPr id="12" name="Shape 10"/>
            <p:cNvSpPr/>
            <p:nvPr/>
          </p:nvSpPr>
          <p:spPr>
            <a:xfrm>
              <a:off x="3383280" y="2249424"/>
              <a:ext cx="5394960" cy="438912"/>
            </a:xfrm>
            <a:prstGeom prst="rect">
              <a:avLst/>
            </a:prstGeom>
            <a:solidFill>
              <a:srgbClr val="F5F5F5"/>
            </a:solidFill>
            <a:ln w="6350">
              <a:solidFill>
                <a:srgbClr val="D0D0D0"/>
              </a:solidFill>
              <a:prstDash val="solid"/>
            </a:ln>
          </p:spPr>
          <p:txBody>
            <a:bodyPr/>
            <a:lstStyle/>
            <a:p>
              <a:endParaRPr lang="en-US"/>
            </a:p>
          </p:txBody>
        </p:sp>
        <p:sp>
          <p:nvSpPr>
            <p:cNvPr id="13" name="Text 11"/>
            <p:cNvSpPr/>
            <p:nvPr/>
          </p:nvSpPr>
          <p:spPr>
            <a:xfrm>
              <a:off x="3520440" y="2249424"/>
              <a:ext cx="5166360" cy="438912"/>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The child, their teacher, family member…</a:t>
              </a:r>
              <a:endParaRPr lang="en-US" sz="1400" dirty="0"/>
            </a:p>
          </p:txBody>
        </p:sp>
        <p:sp>
          <p:nvSpPr>
            <p:cNvPr id="14" name="Shape 12"/>
            <p:cNvSpPr/>
            <p:nvPr/>
          </p:nvSpPr>
          <p:spPr>
            <a:xfrm>
              <a:off x="365760" y="2761488"/>
              <a:ext cx="2926080" cy="438912"/>
            </a:xfrm>
            <a:prstGeom prst="rect">
              <a:avLst/>
            </a:prstGeom>
            <a:solidFill>
              <a:srgbClr val="D6EFED"/>
            </a:solidFill>
            <a:ln w="12700">
              <a:solidFill>
                <a:srgbClr val="D6EFED"/>
              </a:solidFill>
              <a:prstDash val="solid"/>
            </a:ln>
          </p:spPr>
          <p:txBody>
            <a:bodyPr/>
            <a:lstStyle/>
            <a:p>
              <a:endParaRPr lang="en-US"/>
            </a:p>
          </p:txBody>
        </p:sp>
        <p:sp>
          <p:nvSpPr>
            <p:cNvPr id="15" name="Text 13"/>
            <p:cNvSpPr/>
            <p:nvPr/>
          </p:nvSpPr>
          <p:spPr>
            <a:xfrm>
              <a:off x="457200" y="2761488"/>
              <a:ext cx="2834640" cy="438912"/>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Where does it happen?</a:t>
              </a:r>
              <a:endParaRPr lang="en-US" sz="1600" dirty="0"/>
            </a:p>
          </p:txBody>
        </p:sp>
        <p:sp>
          <p:nvSpPr>
            <p:cNvPr id="16" name="Shape 14"/>
            <p:cNvSpPr/>
            <p:nvPr/>
          </p:nvSpPr>
          <p:spPr>
            <a:xfrm>
              <a:off x="3383280" y="2761488"/>
              <a:ext cx="5394960" cy="438912"/>
            </a:xfrm>
            <a:prstGeom prst="rect">
              <a:avLst/>
            </a:prstGeom>
            <a:solidFill>
              <a:srgbClr val="F5F5F5"/>
            </a:solidFill>
            <a:ln w="6350">
              <a:solidFill>
                <a:srgbClr val="D0D0D0"/>
              </a:solidFill>
              <a:prstDash val="solid"/>
            </a:ln>
          </p:spPr>
          <p:txBody>
            <a:bodyPr/>
            <a:lstStyle/>
            <a:p>
              <a:endParaRPr lang="en-US"/>
            </a:p>
          </p:txBody>
        </p:sp>
        <p:sp>
          <p:nvSpPr>
            <p:cNvPr id="17" name="Text 15"/>
            <p:cNvSpPr/>
            <p:nvPr/>
          </p:nvSpPr>
          <p:spPr>
            <a:xfrm>
              <a:off x="3520440" y="2761488"/>
              <a:ext cx="5166360" cy="438912"/>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School, market, dormitory, clinic…</a:t>
              </a:r>
              <a:endParaRPr lang="en-US" sz="1400" dirty="0"/>
            </a:p>
          </p:txBody>
        </p:sp>
        <p:sp>
          <p:nvSpPr>
            <p:cNvPr id="18" name="Shape 16"/>
            <p:cNvSpPr/>
            <p:nvPr/>
          </p:nvSpPr>
          <p:spPr>
            <a:xfrm>
              <a:off x="365760" y="3273552"/>
              <a:ext cx="2926080" cy="438912"/>
            </a:xfrm>
            <a:prstGeom prst="rect">
              <a:avLst/>
            </a:prstGeom>
            <a:solidFill>
              <a:srgbClr val="D6EFED"/>
            </a:solidFill>
            <a:ln w="12700">
              <a:solidFill>
                <a:srgbClr val="D6EFED"/>
              </a:solidFill>
              <a:prstDash val="solid"/>
            </a:ln>
          </p:spPr>
          <p:txBody>
            <a:bodyPr/>
            <a:lstStyle/>
            <a:p>
              <a:endParaRPr lang="en-US"/>
            </a:p>
          </p:txBody>
        </p:sp>
        <p:sp>
          <p:nvSpPr>
            <p:cNvPr id="19" name="Text 17"/>
            <p:cNvSpPr/>
            <p:nvPr/>
          </p:nvSpPr>
          <p:spPr>
            <a:xfrm>
              <a:off x="457200" y="3273552"/>
              <a:ext cx="2834640" cy="438912"/>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What happens?</a:t>
              </a:r>
              <a:endParaRPr lang="en-US" sz="1600" dirty="0"/>
            </a:p>
          </p:txBody>
        </p:sp>
        <p:sp>
          <p:nvSpPr>
            <p:cNvPr id="20" name="Shape 18"/>
            <p:cNvSpPr/>
            <p:nvPr/>
          </p:nvSpPr>
          <p:spPr>
            <a:xfrm>
              <a:off x="3383280" y="3273552"/>
              <a:ext cx="5394960" cy="438912"/>
            </a:xfrm>
            <a:prstGeom prst="rect">
              <a:avLst/>
            </a:prstGeom>
            <a:solidFill>
              <a:srgbClr val="F5F5F5"/>
            </a:solidFill>
            <a:ln w="6350">
              <a:solidFill>
                <a:srgbClr val="D0D0D0"/>
              </a:solidFill>
              <a:prstDash val="solid"/>
            </a:ln>
          </p:spPr>
          <p:txBody>
            <a:bodyPr/>
            <a:lstStyle/>
            <a:p>
              <a:endParaRPr lang="en-US"/>
            </a:p>
          </p:txBody>
        </p:sp>
        <p:sp>
          <p:nvSpPr>
            <p:cNvPr id="21" name="Text 19"/>
            <p:cNvSpPr/>
            <p:nvPr/>
          </p:nvSpPr>
          <p:spPr>
            <a:xfrm>
              <a:off x="3520440" y="3273552"/>
              <a:ext cx="5166360" cy="438912"/>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3–4 simple events in order</a:t>
              </a:r>
              <a:endParaRPr lang="en-US" sz="1400" dirty="0"/>
            </a:p>
          </p:txBody>
        </p:sp>
        <p:sp>
          <p:nvSpPr>
            <p:cNvPr id="22" name="Shape 20"/>
            <p:cNvSpPr/>
            <p:nvPr/>
          </p:nvSpPr>
          <p:spPr>
            <a:xfrm>
              <a:off x="365760" y="3785616"/>
              <a:ext cx="2926080" cy="438912"/>
            </a:xfrm>
            <a:prstGeom prst="rect">
              <a:avLst/>
            </a:prstGeom>
            <a:solidFill>
              <a:srgbClr val="D6EFED"/>
            </a:solidFill>
            <a:ln w="12700">
              <a:solidFill>
                <a:srgbClr val="D6EFED"/>
              </a:solidFill>
              <a:prstDash val="solid"/>
            </a:ln>
          </p:spPr>
          <p:txBody>
            <a:bodyPr/>
            <a:lstStyle/>
            <a:p>
              <a:endParaRPr lang="en-US"/>
            </a:p>
          </p:txBody>
        </p:sp>
        <p:sp>
          <p:nvSpPr>
            <p:cNvPr id="23" name="Text 21"/>
            <p:cNvSpPr/>
            <p:nvPr/>
          </p:nvSpPr>
          <p:spPr>
            <a:xfrm>
              <a:off x="457200" y="3785616"/>
              <a:ext cx="2834640" cy="438912"/>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What should the child do?</a:t>
              </a:r>
              <a:endParaRPr lang="en-US" sz="1600" dirty="0"/>
            </a:p>
          </p:txBody>
        </p:sp>
        <p:sp>
          <p:nvSpPr>
            <p:cNvPr id="24" name="Shape 22"/>
            <p:cNvSpPr/>
            <p:nvPr/>
          </p:nvSpPr>
          <p:spPr>
            <a:xfrm>
              <a:off x="3383280" y="3785616"/>
              <a:ext cx="5394960" cy="438912"/>
            </a:xfrm>
            <a:prstGeom prst="rect">
              <a:avLst/>
            </a:prstGeom>
            <a:solidFill>
              <a:srgbClr val="F5F5F5"/>
            </a:solidFill>
            <a:ln w="6350">
              <a:solidFill>
                <a:srgbClr val="D0D0D0"/>
              </a:solidFill>
              <a:prstDash val="solid"/>
            </a:ln>
          </p:spPr>
          <p:txBody>
            <a:bodyPr/>
            <a:lstStyle/>
            <a:p>
              <a:endParaRPr lang="en-US"/>
            </a:p>
          </p:txBody>
        </p:sp>
        <p:sp>
          <p:nvSpPr>
            <p:cNvPr id="25" name="Text 23"/>
            <p:cNvSpPr/>
            <p:nvPr/>
          </p:nvSpPr>
          <p:spPr>
            <a:xfrm>
              <a:off x="3520440" y="3785616"/>
              <a:ext cx="5166360" cy="438912"/>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Wait, ask for help, stay close…</a:t>
              </a:r>
              <a:endParaRPr lang="en-US" sz="1400" dirty="0"/>
            </a:p>
          </p:txBody>
        </p:sp>
        <p:sp>
          <p:nvSpPr>
            <p:cNvPr id="26" name="Shape 24"/>
            <p:cNvSpPr/>
            <p:nvPr/>
          </p:nvSpPr>
          <p:spPr>
            <a:xfrm>
              <a:off x="365760" y="4297680"/>
              <a:ext cx="2926080" cy="438912"/>
            </a:xfrm>
            <a:prstGeom prst="rect">
              <a:avLst/>
            </a:prstGeom>
            <a:solidFill>
              <a:srgbClr val="D6EFED"/>
            </a:solidFill>
            <a:ln w="12700">
              <a:solidFill>
                <a:srgbClr val="D6EFED"/>
              </a:solidFill>
              <a:prstDash val="solid"/>
            </a:ln>
          </p:spPr>
          <p:txBody>
            <a:bodyPr/>
            <a:lstStyle/>
            <a:p>
              <a:endParaRPr lang="en-US"/>
            </a:p>
          </p:txBody>
        </p:sp>
        <p:sp>
          <p:nvSpPr>
            <p:cNvPr id="27" name="Text 25"/>
            <p:cNvSpPr/>
            <p:nvPr/>
          </p:nvSpPr>
          <p:spPr>
            <a:xfrm>
              <a:off x="457200" y="4297680"/>
              <a:ext cx="2834640" cy="438912"/>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How does it end?</a:t>
              </a:r>
              <a:endParaRPr lang="en-US" sz="1600" dirty="0"/>
            </a:p>
          </p:txBody>
        </p:sp>
        <p:sp>
          <p:nvSpPr>
            <p:cNvPr id="28" name="Shape 26"/>
            <p:cNvSpPr/>
            <p:nvPr/>
          </p:nvSpPr>
          <p:spPr>
            <a:xfrm>
              <a:off x="3383280" y="4297680"/>
              <a:ext cx="5394960" cy="438912"/>
            </a:xfrm>
            <a:prstGeom prst="rect">
              <a:avLst/>
            </a:prstGeom>
            <a:solidFill>
              <a:srgbClr val="F5F5F5"/>
            </a:solidFill>
            <a:ln w="6350">
              <a:solidFill>
                <a:srgbClr val="D0D0D0"/>
              </a:solidFill>
              <a:prstDash val="solid"/>
            </a:ln>
          </p:spPr>
          <p:txBody>
            <a:bodyPr/>
            <a:lstStyle/>
            <a:p>
              <a:endParaRPr lang="en-US"/>
            </a:p>
          </p:txBody>
        </p:sp>
        <p:sp>
          <p:nvSpPr>
            <p:cNvPr id="29" name="Text 27"/>
            <p:cNvSpPr/>
            <p:nvPr/>
          </p:nvSpPr>
          <p:spPr>
            <a:xfrm>
              <a:off x="3520440" y="4297680"/>
              <a:ext cx="5166360" cy="438912"/>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I did a good job. / I am ready. / I feel happy.</a:t>
              </a:r>
              <a:endParaRPr lang="en-US" sz="1400" dirty="0"/>
            </a:p>
          </p:txBody>
        </p:sp>
      </p:grpSp>
      <p:grpSp>
        <p:nvGrpSpPr>
          <p:cNvPr id="33" name="Group 32">
            <a:extLst>
              <a:ext uri="{FF2B5EF4-FFF2-40B4-BE49-F238E27FC236}">
                <a16:creationId xmlns:a16="http://schemas.microsoft.com/office/drawing/2014/main" id="{D80FD474-9913-ED48-9418-D02D62A9CB70}"/>
              </a:ext>
            </a:extLst>
          </p:cNvPr>
          <p:cNvGrpSpPr/>
          <p:nvPr/>
        </p:nvGrpSpPr>
        <p:grpSpPr>
          <a:xfrm>
            <a:off x="365760" y="4774462"/>
            <a:ext cx="8412480" cy="320040"/>
            <a:chOff x="365760" y="4800600"/>
            <a:chExt cx="8412480" cy="320040"/>
          </a:xfrm>
        </p:grpSpPr>
        <p:sp>
          <p:nvSpPr>
            <p:cNvPr id="30" name="Shape 28"/>
            <p:cNvSpPr/>
            <p:nvPr/>
          </p:nvSpPr>
          <p:spPr>
            <a:xfrm>
              <a:off x="365760" y="4800600"/>
              <a:ext cx="8412480" cy="320040"/>
            </a:xfrm>
            <a:prstGeom prst="rect">
              <a:avLst/>
            </a:prstGeom>
            <a:solidFill>
              <a:srgbClr val="FEF3DC"/>
            </a:solidFill>
            <a:ln w="12700">
              <a:solidFill>
                <a:srgbClr val="E8A020"/>
              </a:solidFill>
              <a:prstDash val="solid"/>
            </a:ln>
          </p:spPr>
          <p:txBody>
            <a:bodyPr/>
            <a:lstStyle/>
            <a:p>
              <a:endParaRPr lang="en-US"/>
            </a:p>
          </p:txBody>
        </p:sp>
        <p:sp>
          <p:nvSpPr>
            <p:cNvPr id="31" name="Text 29"/>
            <p:cNvSpPr/>
            <p:nvPr/>
          </p:nvSpPr>
          <p:spPr>
            <a:xfrm>
              <a:off x="502920" y="4800600"/>
              <a:ext cx="8229600" cy="320040"/>
            </a:xfrm>
            <a:prstGeom prst="rect">
              <a:avLst/>
            </a:prstGeom>
            <a:noFill/>
            <a:ln/>
          </p:spPr>
          <p:txBody>
            <a:bodyPr wrap="square" rtlCol="0" anchor="ctr"/>
            <a:lstStyle/>
            <a:p>
              <a:pPr marL="0" indent="0">
                <a:buNone/>
              </a:pPr>
              <a:r>
                <a:rPr lang="en-US" sz="1100" dirty="0">
                  <a:solidFill>
                    <a:srgbClr val="1A5C5A"/>
                  </a:solidFill>
                  <a:latin typeface="Calibri" pitchFamily="34" charset="0"/>
                  <a:ea typeface="Calibri" pitchFamily="34" charset="-122"/>
                  <a:cs typeface="Calibri" pitchFamily="34" charset="-120"/>
                </a:rPr>
                <a:t>📷  </a:t>
              </a:r>
              <a:r>
                <a:rPr lang="en-US" sz="1600" dirty="0">
                  <a:solidFill>
                    <a:srgbClr val="1A5C5A"/>
                  </a:solidFill>
                  <a:latin typeface="Calibri" pitchFamily="34" charset="0"/>
                  <a:ea typeface="Calibri" pitchFamily="34" charset="-122"/>
                  <a:cs typeface="Calibri" pitchFamily="34" charset="-120"/>
                </a:rPr>
                <a:t>Think about: what photos would you need?  Where could you take them?</a:t>
              </a:r>
              <a:endParaRPr lang="en-US" sz="1600" dirty="0"/>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20">
    <p:bg>
      <p:bgPr>
        <a:solidFill>
          <a:srgbClr val="1A5C5A"/>
        </a:solidFill>
        <a:effectLst/>
      </p:bgPr>
    </p:bg>
    <p:spTree>
      <p:nvGrpSpPr>
        <p:cNvPr id="1" name=""/>
        <p:cNvGrpSpPr/>
        <p:nvPr/>
      </p:nvGrpSpPr>
      <p:grpSpPr>
        <a:xfrm>
          <a:off x="0" y="0"/>
          <a:ext cx="0" cy="0"/>
          <a:chOff x="0" y="0"/>
          <a:chExt cx="0" cy="0"/>
        </a:xfrm>
      </p:grpSpPr>
      <p:sp>
        <p:nvSpPr>
          <p:cNvPr id="2" name="Shape 0"/>
          <p:cNvSpPr/>
          <p:nvPr/>
        </p:nvSpPr>
        <p:spPr>
          <a:xfrm>
            <a:off x="6858000" y="-914400"/>
            <a:ext cx="4572000" cy="4572000"/>
          </a:xfrm>
          <a:prstGeom prst="ellipse">
            <a:avLst/>
          </a:prstGeom>
          <a:solidFill>
            <a:srgbClr val="2E8B84">
              <a:alpha val="40000"/>
            </a:srgbClr>
          </a:solidFill>
          <a:ln w="12700">
            <a:solidFill>
              <a:srgbClr val="2E8B84">
                <a:alpha val="40000"/>
              </a:srgbClr>
            </a:solidFill>
            <a:prstDash val="solid"/>
          </a:ln>
        </p:spPr>
        <p:txBody>
          <a:bodyPr/>
          <a:lstStyle/>
          <a:p>
            <a:endParaRPr lang="en-US"/>
          </a:p>
        </p:txBody>
      </p:sp>
      <p:sp>
        <p:nvSpPr>
          <p:cNvPr id="3" name="Shape 1"/>
          <p:cNvSpPr/>
          <p:nvPr/>
        </p:nvSpPr>
        <p:spPr>
          <a:xfrm>
            <a:off x="-1371600" y="2743200"/>
            <a:ext cx="3200400" cy="3200400"/>
          </a:xfrm>
          <a:prstGeom prst="ellipse">
            <a:avLst/>
          </a:prstGeom>
          <a:solidFill>
            <a:srgbClr val="2E8B84">
              <a:alpha val="30000"/>
            </a:srgbClr>
          </a:solidFill>
          <a:ln w="12700">
            <a:solidFill>
              <a:srgbClr val="2E8B84">
                <a:alpha val="30000"/>
              </a:srgbClr>
            </a:solidFill>
            <a:prstDash val="solid"/>
          </a:ln>
        </p:spPr>
        <p:txBody>
          <a:bodyPr/>
          <a:lstStyle/>
          <a:p>
            <a:endParaRPr lang="en-US"/>
          </a:p>
        </p:txBody>
      </p:sp>
      <p:sp>
        <p:nvSpPr>
          <p:cNvPr id="4" name="Text 2"/>
          <p:cNvSpPr/>
          <p:nvPr/>
        </p:nvSpPr>
        <p:spPr>
          <a:xfrm>
            <a:off x="640080" y="914400"/>
            <a:ext cx="7772400" cy="640080"/>
          </a:xfrm>
          <a:prstGeom prst="rect">
            <a:avLst/>
          </a:prstGeom>
          <a:noFill/>
          <a:ln/>
        </p:spPr>
        <p:txBody>
          <a:bodyPr wrap="square" rtlCol="0" anchor="ctr"/>
          <a:lstStyle/>
          <a:p>
            <a:pPr marL="0" indent="0">
              <a:buNone/>
            </a:pPr>
            <a:r>
              <a:rPr lang="en-US" sz="3000" dirty="0">
                <a:solidFill>
                  <a:srgbClr val="FFFFFF"/>
                </a:solidFill>
                <a:latin typeface="Calibri" pitchFamily="34" charset="0"/>
                <a:ea typeface="Calibri" pitchFamily="34" charset="-122"/>
                <a:cs typeface="Calibri" pitchFamily="34" charset="-120"/>
              </a:rPr>
              <a:t>Every story you make</a:t>
            </a:r>
            <a:endParaRPr lang="en-US" sz="3000" dirty="0"/>
          </a:p>
        </p:txBody>
      </p:sp>
      <p:sp>
        <p:nvSpPr>
          <p:cNvPr id="5" name="Text 3"/>
          <p:cNvSpPr/>
          <p:nvPr/>
        </p:nvSpPr>
        <p:spPr>
          <a:xfrm>
            <a:off x="640080" y="1508760"/>
            <a:ext cx="7772400" cy="640080"/>
          </a:xfrm>
          <a:prstGeom prst="rect">
            <a:avLst/>
          </a:prstGeom>
          <a:noFill/>
          <a:ln/>
        </p:spPr>
        <p:txBody>
          <a:bodyPr wrap="square" rtlCol="0" anchor="ctr"/>
          <a:lstStyle/>
          <a:p>
            <a:pPr marL="0" indent="0">
              <a:buNone/>
            </a:pPr>
            <a:r>
              <a:rPr lang="en-US" sz="3000" b="1" dirty="0">
                <a:solidFill>
                  <a:srgbClr val="E8A020"/>
                </a:solidFill>
                <a:latin typeface="Calibri" pitchFamily="34" charset="0"/>
                <a:ea typeface="Calibri" pitchFamily="34" charset="-122"/>
                <a:cs typeface="Calibri" pitchFamily="34" charset="-120"/>
              </a:rPr>
              <a:t>is a window into the world</a:t>
            </a:r>
            <a:endParaRPr lang="en-US" sz="3000" dirty="0"/>
          </a:p>
        </p:txBody>
      </p:sp>
      <p:sp>
        <p:nvSpPr>
          <p:cNvPr id="6" name="Text 4"/>
          <p:cNvSpPr/>
          <p:nvPr/>
        </p:nvSpPr>
        <p:spPr>
          <a:xfrm>
            <a:off x="640080" y="2103120"/>
            <a:ext cx="7772400" cy="640080"/>
          </a:xfrm>
          <a:prstGeom prst="rect">
            <a:avLst/>
          </a:prstGeom>
          <a:noFill/>
          <a:ln/>
        </p:spPr>
        <p:txBody>
          <a:bodyPr wrap="square" rtlCol="0" anchor="ctr"/>
          <a:lstStyle/>
          <a:p>
            <a:pPr marL="0" indent="0">
              <a:buNone/>
            </a:pPr>
            <a:r>
              <a:rPr lang="en-US" sz="3000" dirty="0">
                <a:solidFill>
                  <a:srgbClr val="FFFFFF"/>
                </a:solidFill>
                <a:latin typeface="Calibri" pitchFamily="34" charset="0"/>
                <a:ea typeface="Calibri" pitchFamily="34" charset="-122"/>
                <a:cs typeface="Calibri" pitchFamily="34" charset="-120"/>
              </a:rPr>
              <a:t>for a child who needs it.</a:t>
            </a:r>
            <a:endParaRPr lang="en-US" sz="3000" dirty="0"/>
          </a:p>
        </p:txBody>
      </p:sp>
      <p:sp>
        <p:nvSpPr>
          <p:cNvPr id="7" name="Text 5"/>
          <p:cNvSpPr/>
          <p:nvPr/>
        </p:nvSpPr>
        <p:spPr>
          <a:xfrm>
            <a:off x="640080" y="3200400"/>
            <a:ext cx="7772400" cy="457200"/>
          </a:xfrm>
          <a:prstGeom prst="rect">
            <a:avLst/>
          </a:prstGeom>
          <a:noFill/>
          <a:ln/>
        </p:spPr>
        <p:txBody>
          <a:bodyPr wrap="square" rtlCol="0" anchor="ctr"/>
          <a:lstStyle/>
          <a:p>
            <a:pPr marL="0" indent="0">
              <a:buNone/>
            </a:pPr>
            <a:r>
              <a:rPr lang="en-US" sz="1800" i="1" dirty="0">
                <a:solidFill>
                  <a:srgbClr val="D6EFED"/>
                </a:solidFill>
                <a:latin typeface="Calibri" pitchFamily="34" charset="0"/>
                <a:ea typeface="Calibri" pitchFamily="34" charset="-122"/>
                <a:cs typeface="Calibri" pitchFamily="34" charset="-120"/>
              </a:rPr>
              <a:t>Thank you  ·  ຂອບໃຈ  ·  Merci</a:t>
            </a:r>
            <a:endParaRPr lang="en-US" sz="1800" dirty="0"/>
          </a:p>
        </p:txBody>
      </p:sp>
      <p:sp>
        <p:nvSpPr>
          <p:cNvPr id="8" name="Text 6"/>
          <p:cNvSpPr/>
          <p:nvPr/>
        </p:nvSpPr>
        <p:spPr>
          <a:xfrm>
            <a:off x="640080" y="4297680"/>
            <a:ext cx="3657600" cy="457200"/>
          </a:xfrm>
          <a:prstGeom prst="rect">
            <a:avLst/>
          </a:prstGeom>
          <a:noFill/>
          <a:ln/>
        </p:spPr>
        <p:txBody>
          <a:bodyPr wrap="square" rtlCol="0" anchor="ctr"/>
          <a:lstStyle/>
          <a:p>
            <a:pPr marL="0" indent="0">
              <a:buNone/>
            </a:pPr>
            <a:r>
              <a:rPr lang="en-US" sz="2000" b="1" dirty="0">
                <a:solidFill>
                  <a:srgbClr val="E8A020"/>
                </a:solidFill>
                <a:latin typeface="Calibri" pitchFamily="34" charset="0"/>
                <a:ea typeface="Calibri" pitchFamily="34" charset="-122"/>
                <a:cs typeface="Calibri" pitchFamily="34" charset="-120"/>
              </a:rPr>
              <a:t>Questions?</a:t>
            </a:r>
            <a:endParaRPr lang="en-US" sz="20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1194</TotalTime>
  <Words>3205</Words>
  <Application>Microsoft Macintosh PowerPoint</Application>
  <PresentationFormat>On-screen Show (16:9)</PresentationFormat>
  <Paragraphs>379</Paragraphs>
  <Slides>31</Slides>
  <Notes>31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31</vt:i4>
      </vt:variant>
    </vt:vector>
  </HeadingPairs>
  <TitlesOfParts>
    <vt:vector size="34"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Creating Social Stories for Deaf Children</dc:title>
  <dc:subject>PptxGenJS Presentation</dc:subject>
  <dc:creator>Teachers of the Deaf Workshop – Laos</dc:creator>
  <cp:lastModifiedBy>Julie Tait</cp:lastModifiedBy>
  <cp:revision>8</cp:revision>
  <dcterms:created xsi:type="dcterms:W3CDTF">2026-06-06T09:42:19Z</dcterms:created>
  <dcterms:modified xsi:type="dcterms:W3CDTF">2026-09-08T09:05:29Z</dcterms:modified>
</cp:coreProperties>
</file>